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78" r:id="rId3"/>
    <p:sldId id="279" r:id="rId4"/>
    <p:sldId id="281" r:id="rId5"/>
    <p:sldId id="282" r:id="rId6"/>
    <p:sldId id="286" r:id="rId7"/>
    <p:sldId id="284" r:id="rId8"/>
    <p:sldId id="285" r:id="rId9"/>
    <p:sldId id="280" r:id="rId10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Arial Black" panose="020B0A04020102020204" pitchFamily="3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Tahoma" panose="020B0604030504040204" pitchFamily="34" charset="0"/>
      <p:regular r:id="rId25"/>
      <p:bold r:id="rId26"/>
    </p:embeddedFont>
    <p:embeddedFont>
      <p:font typeface="微软雅黑" panose="020B0503020204020204" pitchFamily="34" charset="-122"/>
      <p:regular r:id="rId27"/>
      <p:bold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1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912" userDrawn="1">
          <p15:clr>
            <a:srgbClr val="A4A3A4"/>
          </p15:clr>
        </p15:guide>
        <p15:guide id="4" pos="57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181"/>
    <a:srgbClr val="FF6161"/>
    <a:srgbClr val="FFFEFE"/>
    <a:srgbClr val="FF2D2D"/>
    <a:srgbClr val="E60000"/>
    <a:srgbClr val="CC0000"/>
    <a:srgbClr val="C14382"/>
    <a:srgbClr val="D57DA9"/>
    <a:srgbClr val="AA3871"/>
    <a:srgbClr val="C957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6" autoAdjust="0"/>
    <p:restoredTop sz="54182" autoAdjust="0"/>
  </p:normalViewPr>
  <p:slideViewPr>
    <p:cSldViewPr snapToGrid="0" showGuides="1">
      <p:cViewPr varScale="1">
        <p:scale>
          <a:sx n="46" d="100"/>
          <a:sy n="46" d="100"/>
        </p:scale>
        <p:origin x="2222" y="53"/>
      </p:cViewPr>
      <p:guideLst>
        <p:guide orient="horz" pos="1911"/>
        <p:guide pos="3840"/>
        <p:guide pos="1912"/>
        <p:guide pos="579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jpeg>
</file>

<file path=ppt/media/image2.tif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C23428-B773-4A72-8A1A-47FACE4E7002}" type="datetimeFigureOut">
              <a:rPr lang="zh-CN" altLang="en-US" smtClean="0"/>
              <a:t>2018/10/10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05254-96F0-45CA-B9CD-2707C7F644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331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Good evening everyone, I’m the presenter of Group8. Today I’m going to show you our </a:t>
            </a:r>
            <a:r>
              <a:rPr lang="en-US" altLang="zh-CN" dirty="0" err="1"/>
              <a:t>ShinyAPP</a:t>
            </a:r>
            <a:r>
              <a:rPr lang="en-US" altLang="zh-CN" dirty="0"/>
              <a:t> production —— The College Fair, which is designed for students who </a:t>
            </a:r>
            <a:r>
              <a:rPr lang="en-US" altLang="zh-CN" dirty="0" err="1"/>
              <a:t>wanna</a:t>
            </a:r>
            <a:r>
              <a:rPr lang="en-US" altLang="zh-CN" dirty="0"/>
              <a:t> continue their studies in US.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348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 of all, let me briefly introduce the reason why such a production is needed.</a:t>
            </a:r>
          </a:p>
          <a:p>
            <a:endParaRPr lang="en-US" altLang="zh-CN" dirty="0"/>
          </a:p>
          <a:p>
            <a:r>
              <a:rPr lang="en-US" altLang="zh-CN" dirty="0"/>
              <a:t>As we all know, US has been the top destination for international students.</a:t>
            </a:r>
          </a:p>
          <a:p>
            <a:endParaRPr lang="en-US" altLang="zh-CN" dirty="0"/>
          </a:p>
          <a:p>
            <a:r>
              <a:rPr lang="en-US" altLang="zh-CN" dirty="0"/>
              <a:t>Now there are around 1.21 million international students studying in 4100 universities.</a:t>
            </a:r>
          </a:p>
          <a:p>
            <a:endParaRPr lang="en-US" altLang="zh-CN" dirty="0"/>
          </a:p>
          <a:p>
            <a:r>
              <a:rPr lang="en-US" altLang="zh-CN" dirty="0"/>
              <a:t>So here is the question. How can a student know the university before getting into it? </a:t>
            </a:r>
          </a:p>
          <a:p>
            <a:endParaRPr lang="en-US" altLang="zh-CN" dirty="0"/>
          </a:p>
          <a:p>
            <a:r>
              <a:rPr lang="en-US" altLang="zh-CN" dirty="0"/>
              <a:t>For US students, they can join college fairs. But international students may only look for materials online, so it’s hard for them to collect all information efficiently.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734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Here is our solution.  Just click this link, the school information is at your fingertips.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21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Here we have a Chinese high school student, Han </a:t>
            </a:r>
            <a:r>
              <a:rPr lang="en-US" altLang="zh-CN" dirty="0" err="1"/>
              <a:t>Meimei</a:t>
            </a:r>
            <a:r>
              <a:rPr lang="en-US" altLang="zh-CN" dirty="0"/>
              <a:t>, who wants to study CS in US. </a:t>
            </a:r>
          </a:p>
          <a:p>
            <a:endParaRPr lang="en-US" altLang="zh-CN" dirty="0"/>
          </a:p>
          <a:p>
            <a:r>
              <a:rPr lang="en-US" altLang="zh-CN" dirty="0"/>
              <a:t>She doesn’t really care about the school type.</a:t>
            </a:r>
          </a:p>
          <a:p>
            <a:endParaRPr lang="en-US" altLang="zh-CN" dirty="0"/>
          </a:p>
          <a:p>
            <a:r>
              <a:rPr lang="en-US" altLang="zh-CN" dirty="0"/>
              <a:t>Big cities in East coast could be her destination as her sister is studying in Columbia University.</a:t>
            </a:r>
          </a:p>
          <a:p>
            <a:endParaRPr lang="en-US" altLang="zh-CN" dirty="0"/>
          </a:p>
          <a:p>
            <a:r>
              <a:rPr lang="en-US" altLang="zh-CN" dirty="0"/>
              <a:t>Now she has a budget of $60,000.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6479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Now </a:t>
            </a:r>
            <a:r>
              <a:rPr lang="en-US" altLang="zh-CN" dirty="0" err="1"/>
              <a:t>Meimei</a:t>
            </a:r>
            <a:r>
              <a:rPr lang="en-US" altLang="zh-CN" dirty="0"/>
              <a:t> still has some personal preferences.</a:t>
            </a:r>
          </a:p>
          <a:p>
            <a:endParaRPr lang="en-US" altLang="zh-CN" dirty="0"/>
          </a:p>
          <a:p>
            <a:r>
              <a:rPr lang="en-US" altLang="zh-CN" dirty="0"/>
              <a:t>She believes her academic grades are mostly decided by herself, not a simple academic ranking of school so she keeps neutral about Academic Performance.</a:t>
            </a:r>
          </a:p>
          <a:p>
            <a:endParaRPr lang="en-US" altLang="zh-CN" dirty="0"/>
          </a:p>
          <a:p>
            <a:r>
              <a:rPr lang="en-US" altLang="zh-CN" dirty="0"/>
              <a:t>She has a limited budget and she prefers the university costs less.</a:t>
            </a:r>
          </a:p>
          <a:p>
            <a:endParaRPr lang="en-US" altLang="zh-CN" dirty="0"/>
          </a:p>
          <a:p>
            <a:r>
              <a:rPr lang="en-US" altLang="zh-CN" dirty="0"/>
              <a:t>Also, safety and life quality are important to a girl, </a:t>
            </a:r>
            <a:r>
              <a:rPr lang="en-US" altLang="zh-CN" dirty="0" err="1"/>
              <a:t>Meimei</a:t>
            </a:r>
            <a:r>
              <a:rPr lang="en-US" altLang="zh-CN" dirty="0"/>
              <a:t> sets them at high level.</a:t>
            </a:r>
          </a:p>
          <a:p>
            <a:endParaRPr lang="en-US" altLang="zh-CN" dirty="0"/>
          </a:p>
          <a:p>
            <a:r>
              <a:rPr lang="en-US" altLang="zh-CN" dirty="0"/>
              <a:t>Now let’s finish our first-stage search.</a:t>
            </a:r>
          </a:p>
          <a:p>
            <a:endParaRPr lang="en-US" altLang="zh-CN" dirty="0"/>
          </a:p>
          <a:p>
            <a:r>
              <a:rPr lang="en-US" altLang="zh-CN" dirty="0"/>
              <a:t>Take the first school and explain each column and why we choose this item, such earning</a:t>
            </a:r>
          </a:p>
          <a:p>
            <a:endParaRPr lang="en-US" altLang="zh-CN" dirty="0"/>
          </a:p>
          <a:p>
            <a:r>
              <a:rPr lang="en-US" altLang="zh-CN" dirty="0"/>
              <a:t>For slider:</a:t>
            </a:r>
          </a:p>
          <a:p>
            <a:r>
              <a:rPr lang="en-US" altLang="zh-CN" dirty="0"/>
              <a:t>SAT score, ACT score,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0778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 find better fitted schools, </a:t>
            </a:r>
            <a:r>
              <a:rPr lang="en-US" altLang="zh-CN" dirty="0" err="1"/>
              <a:t>Meimei</a:t>
            </a:r>
            <a:r>
              <a:rPr lang="en-US" altLang="zh-CN" dirty="0"/>
              <a:t> can use our Slider function with her estimated parameters.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994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invited some volunteers to test our product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ion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got 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feedbacks.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979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 the next step, more university data from other countries can be added into our production.</a:t>
            </a:r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Students’ parents may not understand </a:t>
            </a:r>
            <a:r>
              <a:rPr lang="en-US" altLang="zh-CN"/>
              <a:t>English well so </a:t>
            </a:r>
            <a:r>
              <a:rPr lang="en-US" altLang="zh-CN" dirty="0"/>
              <a:t>multiple languages could be another improvement.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394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 production is now available online for everyone to use. Thanks for listening!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405254-96F0-45CA-B9CD-2707C7F644A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357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46CAF9-3A67-44AB-BF43-D28791772165}" type="datetimeFigureOut">
              <a:rPr lang="zh-CN" altLang="en-US" smtClean="0"/>
              <a:pPr/>
              <a:t>2018/10/10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9D37C-D38A-4F7D-971B-3ABA1CA26C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727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6CAF9-3A67-44AB-BF43-D28791772165}" type="datetimeFigureOut">
              <a:rPr lang="zh-CN" altLang="en-US" smtClean="0"/>
              <a:pPr/>
              <a:t>2018/10/10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9D37C-D38A-4F7D-971B-3ABA1CA26C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207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hyperlink" Target="https://y-yin.shinyapps.io/Virtual__College__Fai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8" t="1270" r="1904" b="2222"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等腰三角形 5"/>
          <p:cNvSpPr/>
          <p:nvPr/>
        </p:nvSpPr>
        <p:spPr>
          <a:xfrm rot="19217255">
            <a:off x="5339913" y="4408698"/>
            <a:ext cx="1657315" cy="1428720"/>
          </a:xfrm>
          <a:prstGeom prst="triangle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>
            <a:off x="5793921" y="206943"/>
            <a:ext cx="624115" cy="5208043"/>
          </a:xfrm>
          <a:custGeom>
            <a:avLst/>
            <a:gdLst>
              <a:gd name="connsiteX0" fmla="*/ 0 w 304801"/>
              <a:gd name="connsiteY0" fmla="*/ 449943 h 449943"/>
              <a:gd name="connsiteX1" fmla="*/ 152401 w 304801"/>
              <a:gd name="connsiteY1" fmla="*/ 0 h 449943"/>
              <a:gd name="connsiteX2" fmla="*/ 304801 w 304801"/>
              <a:gd name="connsiteY2" fmla="*/ 449943 h 449943"/>
              <a:gd name="connsiteX3" fmla="*/ 0 w 304801"/>
              <a:gd name="connsiteY3" fmla="*/ 449943 h 449943"/>
              <a:gd name="connsiteX0" fmla="*/ 0 w 373857"/>
              <a:gd name="connsiteY0" fmla="*/ 297543 h 449943"/>
              <a:gd name="connsiteX1" fmla="*/ 221457 w 373857"/>
              <a:gd name="connsiteY1" fmla="*/ 0 h 449943"/>
              <a:gd name="connsiteX2" fmla="*/ 373857 w 373857"/>
              <a:gd name="connsiteY2" fmla="*/ 449943 h 449943"/>
              <a:gd name="connsiteX3" fmla="*/ 0 w 373857"/>
              <a:gd name="connsiteY3" fmla="*/ 297543 h 449943"/>
              <a:gd name="connsiteX0" fmla="*/ 0 w 221457"/>
              <a:gd name="connsiteY0" fmla="*/ 297543 h 635680"/>
              <a:gd name="connsiteX1" fmla="*/ 221457 w 221457"/>
              <a:gd name="connsiteY1" fmla="*/ 0 h 635680"/>
              <a:gd name="connsiteX2" fmla="*/ 30957 w 221457"/>
              <a:gd name="connsiteY2" fmla="*/ 635680 h 635680"/>
              <a:gd name="connsiteX3" fmla="*/ 0 w 221457"/>
              <a:gd name="connsiteY3" fmla="*/ 297543 h 635680"/>
              <a:gd name="connsiteX0" fmla="*/ 0 w 304801"/>
              <a:gd name="connsiteY0" fmla="*/ 326118 h 664255"/>
              <a:gd name="connsiteX1" fmla="*/ 304801 w 304801"/>
              <a:gd name="connsiteY1" fmla="*/ 0 h 664255"/>
              <a:gd name="connsiteX2" fmla="*/ 30957 w 304801"/>
              <a:gd name="connsiteY2" fmla="*/ 664255 h 664255"/>
              <a:gd name="connsiteX3" fmla="*/ 0 w 304801"/>
              <a:gd name="connsiteY3" fmla="*/ 326118 h 664255"/>
              <a:gd name="connsiteX0" fmla="*/ 0 w 304801"/>
              <a:gd name="connsiteY0" fmla="*/ 326118 h 773793"/>
              <a:gd name="connsiteX1" fmla="*/ 304801 w 304801"/>
              <a:gd name="connsiteY1" fmla="*/ 0 h 773793"/>
              <a:gd name="connsiteX2" fmla="*/ 126207 w 304801"/>
              <a:gd name="connsiteY2" fmla="*/ 773793 h 773793"/>
              <a:gd name="connsiteX3" fmla="*/ 0 w 304801"/>
              <a:gd name="connsiteY3" fmla="*/ 326118 h 773793"/>
              <a:gd name="connsiteX0" fmla="*/ 0 w 304801"/>
              <a:gd name="connsiteY0" fmla="*/ 326118 h 864281"/>
              <a:gd name="connsiteX1" fmla="*/ 304801 w 304801"/>
              <a:gd name="connsiteY1" fmla="*/ 0 h 864281"/>
              <a:gd name="connsiteX2" fmla="*/ 71438 w 304801"/>
              <a:gd name="connsiteY2" fmla="*/ 864281 h 864281"/>
              <a:gd name="connsiteX3" fmla="*/ 0 w 304801"/>
              <a:gd name="connsiteY3" fmla="*/ 326118 h 864281"/>
              <a:gd name="connsiteX0" fmla="*/ 0 w 304801"/>
              <a:gd name="connsiteY0" fmla="*/ 326118 h 3234101"/>
              <a:gd name="connsiteX1" fmla="*/ 304801 w 304801"/>
              <a:gd name="connsiteY1" fmla="*/ 0 h 3234101"/>
              <a:gd name="connsiteX2" fmla="*/ 300038 w 304801"/>
              <a:gd name="connsiteY2" fmla="*/ 3234101 h 3234101"/>
              <a:gd name="connsiteX3" fmla="*/ 0 w 304801"/>
              <a:gd name="connsiteY3" fmla="*/ 326118 h 3234101"/>
              <a:gd name="connsiteX0" fmla="*/ 0 w 624115"/>
              <a:gd name="connsiteY0" fmla="*/ 456746 h 3364729"/>
              <a:gd name="connsiteX1" fmla="*/ 624115 w 624115"/>
              <a:gd name="connsiteY1" fmla="*/ 0 h 3364729"/>
              <a:gd name="connsiteX2" fmla="*/ 300038 w 624115"/>
              <a:gd name="connsiteY2" fmla="*/ 3364729 h 3364729"/>
              <a:gd name="connsiteX3" fmla="*/ 0 w 624115"/>
              <a:gd name="connsiteY3" fmla="*/ 456746 h 3364729"/>
              <a:gd name="connsiteX0" fmla="*/ 0 w 624115"/>
              <a:gd name="connsiteY0" fmla="*/ 456746 h 5208043"/>
              <a:gd name="connsiteX1" fmla="*/ 624115 w 624115"/>
              <a:gd name="connsiteY1" fmla="*/ 0 h 5208043"/>
              <a:gd name="connsiteX2" fmla="*/ 546781 w 624115"/>
              <a:gd name="connsiteY2" fmla="*/ 5208043 h 5208043"/>
              <a:gd name="connsiteX3" fmla="*/ 0 w 624115"/>
              <a:gd name="connsiteY3" fmla="*/ 456746 h 520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115" h="5208043">
                <a:moveTo>
                  <a:pt x="0" y="456746"/>
                </a:moveTo>
                <a:cubicBezTo>
                  <a:pt x="101600" y="348040"/>
                  <a:pt x="522515" y="108706"/>
                  <a:pt x="624115" y="0"/>
                </a:cubicBezTo>
                <a:cubicBezTo>
                  <a:pt x="622527" y="1078034"/>
                  <a:pt x="548369" y="4130009"/>
                  <a:pt x="546781" y="5208043"/>
                </a:cubicBezTo>
                <a:lnTo>
                  <a:pt x="0" y="456746"/>
                </a:lnTo>
                <a:close/>
              </a:path>
            </a:pathLst>
          </a:custGeom>
          <a:solidFill>
            <a:srgbClr val="D2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8098973" y="5254172"/>
            <a:ext cx="4093027" cy="1603829"/>
          </a:xfrm>
          <a:custGeom>
            <a:avLst/>
            <a:gdLst>
              <a:gd name="connsiteX0" fmla="*/ 0 w 4093027"/>
              <a:gd name="connsiteY0" fmla="*/ 0 h 1603829"/>
              <a:gd name="connsiteX1" fmla="*/ 4093027 w 4093027"/>
              <a:gd name="connsiteY1" fmla="*/ 240766 h 1603829"/>
              <a:gd name="connsiteX2" fmla="*/ 4093027 w 4093027"/>
              <a:gd name="connsiteY2" fmla="*/ 1603829 h 1603829"/>
              <a:gd name="connsiteX3" fmla="*/ 1853105 w 4093027"/>
              <a:gd name="connsiteY3" fmla="*/ 1603829 h 1603829"/>
              <a:gd name="connsiteX4" fmla="*/ 0 w 4093027"/>
              <a:gd name="connsiteY4" fmla="*/ 1138916 h 160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3027" h="1603829">
                <a:moveTo>
                  <a:pt x="0" y="0"/>
                </a:moveTo>
                <a:lnTo>
                  <a:pt x="4093027" y="240766"/>
                </a:lnTo>
                <a:lnTo>
                  <a:pt x="4093027" y="1603829"/>
                </a:lnTo>
                <a:lnTo>
                  <a:pt x="1853105" y="1603829"/>
                </a:lnTo>
                <a:lnTo>
                  <a:pt x="0" y="1138916"/>
                </a:lnTo>
                <a:close/>
              </a:path>
            </a:pathLst>
          </a:custGeom>
          <a:solidFill>
            <a:srgbClr val="86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8098971" y="2772227"/>
            <a:ext cx="4093029" cy="3620860"/>
          </a:xfrm>
          <a:custGeom>
            <a:avLst/>
            <a:gdLst>
              <a:gd name="connsiteX0" fmla="*/ 0 w 3338286"/>
              <a:gd name="connsiteY0" fmla="*/ 0 h 2104572"/>
              <a:gd name="connsiteX1" fmla="*/ 3338286 w 3338286"/>
              <a:gd name="connsiteY1" fmla="*/ 0 h 2104572"/>
              <a:gd name="connsiteX2" fmla="*/ 3338286 w 3338286"/>
              <a:gd name="connsiteY2" fmla="*/ 2104572 h 2104572"/>
              <a:gd name="connsiteX3" fmla="*/ 0 w 3338286"/>
              <a:gd name="connsiteY3" fmla="*/ 2104572 h 2104572"/>
              <a:gd name="connsiteX4" fmla="*/ 0 w 3338286"/>
              <a:gd name="connsiteY4" fmla="*/ 0 h 2104572"/>
              <a:gd name="connsiteX0" fmla="*/ 0 w 4064001"/>
              <a:gd name="connsiteY0" fmla="*/ 1161143 h 3265715"/>
              <a:gd name="connsiteX1" fmla="*/ 4064001 w 4064001"/>
              <a:gd name="connsiteY1" fmla="*/ 0 h 3265715"/>
              <a:gd name="connsiteX2" fmla="*/ 3338286 w 4064001"/>
              <a:gd name="connsiteY2" fmla="*/ 3265715 h 3265715"/>
              <a:gd name="connsiteX3" fmla="*/ 0 w 4064001"/>
              <a:gd name="connsiteY3" fmla="*/ 3265715 h 3265715"/>
              <a:gd name="connsiteX4" fmla="*/ 0 w 4064001"/>
              <a:gd name="connsiteY4" fmla="*/ 1161143 h 3265715"/>
              <a:gd name="connsiteX0" fmla="*/ 0 w 4078515"/>
              <a:gd name="connsiteY0" fmla="*/ 1161143 h 3265715"/>
              <a:gd name="connsiteX1" fmla="*/ 4064001 w 4078515"/>
              <a:gd name="connsiteY1" fmla="*/ 0 h 3265715"/>
              <a:gd name="connsiteX2" fmla="*/ 4078515 w 4078515"/>
              <a:gd name="connsiteY2" fmla="*/ 2322286 h 3265715"/>
              <a:gd name="connsiteX3" fmla="*/ 0 w 4078515"/>
              <a:gd name="connsiteY3" fmla="*/ 3265715 h 3265715"/>
              <a:gd name="connsiteX4" fmla="*/ 0 w 4078515"/>
              <a:gd name="connsiteY4" fmla="*/ 1161143 h 3265715"/>
              <a:gd name="connsiteX0" fmla="*/ 0 w 4093029"/>
              <a:gd name="connsiteY0" fmla="*/ 1161143 h 3265715"/>
              <a:gd name="connsiteX1" fmla="*/ 4064001 w 4093029"/>
              <a:gd name="connsiteY1" fmla="*/ 0 h 3265715"/>
              <a:gd name="connsiteX2" fmla="*/ 4093029 w 4093029"/>
              <a:gd name="connsiteY2" fmla="*/ 2099745 h 3265715"/>
              <a:gd name="connsiteX3" fmla="*/ 0 w 4093029"/>
              <a:gd name="connsiteY3" fmla="*/ 3265715 h 3265715"/>
              <a:gd name="connsiteX4" fmla="*/ 0 w 4093029"/>
              <a:gd name="connsiteY4" fmla="*/ 1161143 h 3265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93029" h="3265715">
                <a:moveTo>
                  <a:pt x="0" y="1161143"/>
                </a:moveTo>
                <a:lnTo>
                  <a:pt x="4064001" y="0"/>
                </a:lnTo>
                <a:lnTo>
                  <a:pt x="4093029" y="2099745"/>
                </a:lnTo>
                <a:lnTo>
                  <a:pt x="0" y="3265715"/>
                </a:lnTo>
                <a:lnTo>
                  <a:pt x="0" y="1161143"/>
                </a:lnTo>
                <a:close/>
              </a:path>
            </a:pathLst>
          </a:custGeom>
          <a:solidFill>
            <a:srgbClr val="A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791200" y="663802"/>
            <a:ext cx="6400799" cy="4905828"/>
          </a:xfrm>
          <a:custGeom>
            <a:avLst/>
            <a:gdLst>
              <a:gd name="connsiteX0" fmla="*/ 0 w 6096000"/>
              <a:gd name="connsiteY0" fmla="*/ 0 h 4064000"/>
              <a:gd name="connsiteX1" fmla="*/ 6096000 w 6096000"/>
              <a:gd name="connsiteY1" fmla="*/ 0 h 4064000"/>
              <a:gd name="connsiteX2" fmla="*/ 6096000 w 6096000"/>
              <a:gd name="connsiteY2" fmla="*/ 4064000 h 4064000"/>
              <a:gd name="connsiteX3" fmla="*/ 0 w 6096000"/>
              <a:gd name="connsiteY3" fmla="*/ 4064000 h 4064000"/>
              <a:gd name="connsiteX4" fmla="*/ 0 w 6096000"/>
              <a:gd name="connsiteY4" fmla="*/ 0 h 4064000"/>
              <a:gd name="connsiteX0" fmla="*/ 0 w 6096000"/>
              <a:gd name="connsiteY0" fmla="*/ 319315 h 4383315"/>
              <a:gd name="connsiteX1" fmla="*/ 6096000 w 6096000"/>
              <a:gd name="connsiteY1" fmla="*/ 0 h 4383315"/>
              <a:gd name="connsiteX2" fmla="*/ 6096000 w 6096000"/>
              <a:gd name="connsiteY2" fmla="*/ 4383315 h 4383315"/>
              <a:gd name="connsiteX3" fmla="*/ 0 w 6096000"/>
              <a:gd name="connsiteY3" fmla="*/ 4383315 h 4383315"/>
              <a:gd name="connsiteX4" fmla="*/ 0 w 6096000"/>
              <a:gd name="connsiteY4" fmla="*/ 319315 h 4383315"/>
              <a:gd name="connsiteX0" fmla="*/ 145143 w 6241143"/>
              <a:gd name="connsiteY0" fmla="*/ 319315 h 4426857"/>
              <a:gd name="connsiteX1" fmla="*/ 6241143 w 6241143"/>
              <a:gd name="connsiteY1" fmla="*/ 0 h 4426857"/>
              <a:gd name="connsiteX2" fmla="*/ 6241143 w 6241143"/>
              <a:gd name="connsiteY2" fmla="*/ 4383315 h 4426857"/>
              <a:gd name="connsiteX3" fmla="*/ 0 w 6241143"/>
              <a:gd name="connsiteY3" fmla="*/ 4426857 h 4426857"/>
              <a:gd name="connsiteX4" fmla="*/ 145143 w 6241143"/>
              <a:gd name="connsiteY4" fmla="*/ 319315 h 4426857"/>
              <a:gd name="connsiteX0" fmla="*/ 0 w 6589485"/>
              <a:gd name="connsiteY0" fmla="*/ 0 h 4630056"/>
              <a:gd name="connsiteX1" fmla="*/ 6589485 w 6589485"/>
              <a:gd name="connsiteY1" fmla="*/ 203199 h 4630056"/>
              <a:gd name="connsiteX2" fmla="*/ 6589485 w 6589485"/>
              <a:gd name="connsiteY2" fmla="*/ 4586514 h 4630056"/>
              <a:gd name="connsiteX3" fmla="*/ 348342 w 6589485"/>
              <a:gd name="connsiteY3" fmla="*/ 4630056 h 4630056"/>
              <a:gd name="connsiteX4" fmla="*/ 0 w 6589485"/>
              <a:gd name="connsiteY4" fmla="*/ 0 h 4630056"/>
              <a:gd name="connsiteX0" fmla="*/ 0 w 6589485"/>
              <a:gd name="connsiteY0" fmla="*/ 0 h 4717141"/>
              <a:gd name="connsiteX1" fmla="*/ 6589485 w 6589485"/>
              <a:gd name="connsiteY1" fmla="*/ 203199 h 4717141"/>
              <a:gd name="connsiteX2" fmla="*/ 6589485 w 6589485"/>
              <a:gd name="connsiteY2" fmla="*/ 4586514 h 4717141"/>
              <a:gd name="connsiteX3" fmla="*/ 319313 w 6589485"/>
              <a:gd name="connsiteY3" fmla="*/ 4717141 h 4717141"/>
              <a:gd name="connsiteX4" fmla="*/ 0 w 6589485"/>
              <a:gd name="connsiteY4" fmla="*/ 0 h 4717141"/>
              <a:gd name="connsiteX0" fmla="*/ 0 w 6589485"/>
              <a:gd name="connsiteY0" fmla="*/ 0 h 4717141"/>
              <a:gd name="connsiteX1" fmla="*/ 6589485 w 6589485"/>
              <a:gd name="connsiteY1" fmla="*/ 203199 h 4717141"/>
              <a:gd name="connsiteX2" fmla="*/ 6589485 w 6589485"/>
              <a:gd name="connsiteY2" fmla="*/ 4238171 h 4717141"/>
              <a:gd name="connsiteX3" fmla="*/ 319313 w 6589485"/>
              <a:gd name="connsiteY3" fmla="*/ 4717141 h 4717141"/>
              <a:gd name="connsiteX4" fmla="*/ 0 w 6589485"/>
              <a:gd name="connsiteY4" fmla="*/ 0 h 4717141"/>
              <a:gd name="connsiteX0" fmla="*/ 0 w 6603999"/>
              <a:gd name="connsiteY0" fmla="*/ 0 h 4891313"/>
              <a:gd name="connsiteX1" fmla="*/ 6603999 w 6603999"/>
              <a:gd name="connsiteY1" fmla="*/ 377371 h 4891313"/>
              <a:gd name="connsiteX2" fmla="*/ 6603999 w 6603999"/>
              <a:gd name="connsiteY2" fmla="*/ 4412343 h 4891313"/>
              <a:gd name="connsiteX3" fmla="*/ 333827 w 6603999"/>
              <a:gd name="connsiteY3" fmla="*/ 4891313 h 4891313"/>
              <a:gd name="connsiteX4" fmla="*/ 0 w 6603999"/>
              <a:gd name="connsiteY4" fmla="*/ 0 h 4891313"/>
              <a:gd name="connsiteX0" fmla="*/ 0 w 6603999"/>
              <a:gd name="connsiteY0" fmla="*/ 0 h 4905828"/>
              <a:gd name="connsiteX1" fmla="*/ 6603999 w 6603999"/>
              <a:gd name="connsiteY1" fmla="*/ 377371 h 4905828"/>
              <a:gd name="connsiteX2" fmla="*/ 6603999 w 6603999"/>
              <a:gd name="connsiteY2" fmla="*/ 4412343 h 4905828"/>
              <a:gd name="connsiteX3" fmla="*/ 507999 w 6603999"/>
              <a:gd name="connsiteY3" fmla="*/ 4905828 h 4905828"/>
              <a:gd name="connsiteX4" fmla="*/ 0 w 6603999"/>
              <a:gd name="connsiteY4" fmla="*/ 0 h 490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3999" h="4905828">
                <a:moveTo>
                  <a:pt x="0" y="0"/>
                </a:moveTo>
                <a:lnTo>
                  <a:pt x="6603999" y="377371"/>
                </a:lnTo>
                <a:lnTo>
                  <a:pt x="6603999" y="4412343"/>
                </a:lnTo>
                <a:lnTo>
                  <a:pt x="507999" y="4905828"/>
                </a:lnTo>
                <a:lnTo>
                  <a:pt x="0" y="0"/>
                </a:lnTo>
                <a:close/>
              </a:path>
            </a:pathLst>
          </a:custGeom>
          <a:solidFill>
            <a:srgbClr val="EA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105978" y="1711453"/>
            <a:ext cx="5981700" cy="1077218"/>
          </a:xfrm>
          <a:prstGeom prst="rect">
            <a:avLst/>
          </a:prstGeom>
          <a:noFill/>
          <a:effectLst>
            <a:outerShdw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6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College Fair</a:t>
            </a:r>
            <a:endParaRPr lang="zh-CN" altLang="en-US" sz="64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35450" y="3267894"/>
            <a:ext cx="47227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Applied Data Science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Group8  Project2</a:t>
            </a:r>
            <a:endParaRPr lang="zh-CN" altLang="en-US" sz="36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等腰三角形 17"/>
          <p:cNvSpPr/>
          <p:nvPr/>
        </p:nvSpPr>
        <p:spPr>
          <a:xfrm rot="2297322">
            <a:off x="7062577" y="5889573"/>
            <a:ext cx="734716" cy="633376"/>
          </a:xfrm>
          <a:prstGeom prst="triangle">
            <a:avLst/>
          </a:prstGeom>
          <a:solidFill>
            <a:srgbClr val="D06E9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17899123">
            <a:off x="4815923" y="6061626"/>
            <a:ext cx="535784" cy="461883"/>
          </a:xfrm>
          <a:prstGeom prst="triangle">
            <a:avLst/>
          </a:prstGeom>
          <a:solidFill>
            <a:srgbClr val="00CC99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17899123">
            <a:off x="4277227" y="5967600"/>
            <a:ext cx="222397" cy="191722"/>
          </a:xfrm>
          <a:prstGeom prst="triangl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208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19">
            <a:extLst>
              <a:ext uri="{FF2B5EF4-FFF2-40B4-BE49-F238E27FC236}">
                <a16:creationId xmlns:a16="http://schemas.microsoft.com/office/drawing/2014/main" id="{91875575-0665-4576-8DB3-DCD4D0C03FF8}"/>
              </a:ext>
            </a:extLst>
          </p:cNvPr>
          <p:cNvSpPr/>
          <p:nvPr/>
        </p:nvSpPr>
        <p:spPr>
          <a:xfrm>
            <a:off x="479534" y="2389274"/>
            <a:ext cx="5606431" cy="2806243"/>
          </a:xfrm>
          <a:custGeom>
            <a:avLst/>
            <a:gdLst>
              <a:gd name="connsiteX0" fmla="*/ 0 w 5598874"/>
              <a:gd name="connsiteY0" fmla="*/ 0 h 1253446"/>
              <a:gd name="connsiteX1" fmla="*/ 5598874 w 5598874"/>
              <a:gd name="connsiteY1" fmla="*/ 0 h 1253446"/>
              <a:gd name="connsiteX2" fmla="*/ 5598874 w 5598874"/>
              <a:gd name="connsiteY2" fmla="*/ 1253446 h 1253446"/>
              <a:gd name="connsiteX3" fmla="*/ 0 w 5598874"/>
              <a:gd name="connsiteY3" fmla="*/ 1253446 h 1253446"/>
              <a:gd name="connsiteX4" fmla="*/ 0 w 5598874"/>
              <a:gd name="connsiteY4" fmla="*/ 0 h 1253446"/>
              <a:gd name="connsiteX0" fmla="*/ 0 w 5598874"/>
              <a:gd name="connsiteY0" fmla="*/ 1828800 h 3082246"/>
              <a:gd name="connsiteX1" fmla="*/ 5579824 w 5598874"/>
              <a:gd name="connsiteY1" fmla="*/ 0 h 3082246"/>
              <a:gd name="connsiteX2" fmla="*/ 5598874 w 5598874"/>
              <a:gd name="connsiteY2" fmla="*/ 3082246 h 3082246"/>
              <a:gd name="connsiteX3" fmla="*/ 0 w 5598874"/>
              <a:gd name="connsiteY3" fmla="*/ 3082246 h 3082246"/>
              <a:gd name="connsiteX4" fmla="*/ 0 w 5598874"/>
              <a:gd name="connsiteY4" fmla="*/ 1828800 h 3082246"/>
              <a:gd name="connsiteX0" fmla="*/ 0 w 5579824"/>
              <a:gd name="connsiteY0" fmla="*/ 1828800 h 3082246"/>
              <a:gd name="connsiteX1" fmla="*/ 5579824 w 5579824"/>
              <a:gd name="connsiteY1" fmla="*/ 0 h 3082246"/>
              <a:gd name="connsiteX2" fmla="*/ 5579824 w 5579824"/>
              <a:gd name="connsiteY2" fmla="*/ 1234396 h 3082246"/>
              <a:gd name="connsiteX3" fmla="*/ 0 w 5579824"/>
              <a:gd name="connsiteY3" fmla="*/ 3082246 h 3082246"/>
              <a:gd name="connsiteX4" fmla="*/ 0 w 5579824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24871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343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349" h="3082246">
                <a:moveTo>
                  <a:pt x="0" y="1828800"/>
                </a:moveTo>
                <a:lnTo>
                  <a:pt x="5579824" y="0"/>
                </a:lnTo>
                <a:lnTo>
                  <a:pt x="5589349" y="1234396"/>
                </a:lnTo>
                <a:lnTo>
                  <a:pt x="0" y="3082246"/>
                </a:lnTo>
                <a:lnTo>
                  <a:pt x="0" y="182880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2" name="组合 1"/>
          <p:cNvGrpSpPr/>
          <p:nvPr/>
        </p:nvGrpSpPr>
        <p:grpSpPr>
          <a:xfrm>
            <a:off x="2843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Background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直角三角形 9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6989906" y="-19050"/>
            <a:ext cx="4817285" cy="7306734"/>
            <a:chOff x="5865956" y="-19049"/>
            <a:chExt cx="4817285" cy="7306734"/>
          </a:xfrm>
        </p:grpSpPr>
        <p:sp>
          <p:nvSpPr>
            <p:cNvPr id="5" name="1"/>
            <p:cNvSpPr/>
            <p:nvPr/>
          </p:nvSpPr>
          <p:spPr>
            <a:xfrm>
              <a:off x="8636001" y="-19049"/>
              <a:ext cx="2044700" cy="2981778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1973943"/>
                <a:gd name="connsiteY0" fmla="*/ 0 h 2496457"/>
                <a:gd name="connsiteX1" fmla="*/ 1973943 w 1973943"/>
                <a:gd name="connsiteY1" fmla="*/ 0 h 2496457"/>
                <a:gd name="connsiteX2" fmla="*/ 1930400 w 1973943"/>
                <a:gd name="connsiteY2" fmla="*/ 2496457 h 2496457"/>
                <a:gd name="connsiteX3" fmla="*/ 0 w 1973943"/>
                <a:gd name="connsiteY3" fmla="*/ 2496457 h 2496457"/>
                <a:gd name="connsiteX4" fmla="*/ 0 w 1973943"/>
                <a:gd name="connsiteY4" fmla="*/ 0 h 2496457"/>
                <a:gd name="connsiteX0" fmla="*/ 217714 w 2191657"/>
                <a:gd name="connsiteY0" fmla="*/ 0 h 2496457"/>
                <a:gd name="connsiteX1" fmla="*/ 2191657 w 2191657"/>
                <a:gd name="connsiteY1" fmla="*/ 0 h 2496457"/>
                <a:gd name="connsiteX2" fmla="*/ 2148114 w 2191657"/>
                <a:gd name="connsiteY2" fmla="*/ 2496457 h 2496457"/>
                <a:gd name="connsiteX3" fmla="*/ 0 w 2191657"/>
                <a:gd name="connsiteY3" fmla="*/ 2496457 h 2496457"/>
                <a:gd name="connsiteX4" fmla="*/ 217714 w 2191657"/>
                <a:gd name="connsiteY4" fmla="*/ 0 h 2496457"/>
                <a:gd name="connsiteX0" fmla="*/ 217714 w 2191657"/>
                <a:gd name="connsiteY0" fmla="*/ 0 h 2975428"/>
                <a:gd name="connsiteX1" fmla="*/ 2191657 w 2191657"/>
                <a:gd name="connsiteY1" fmla="*/ 0 h 2975428"/>
                <a:gd name="connsiteX2" fmla="*/ 1915886 w 2191657"/>
                <a:gd name="connsiteY2" fmla="*/ 2975428 h 2975428"/>
                <a:gd name="connsiteX3" fmla="*/ 0 w 2191657"/>
                <a:gd name="connsiteY3" fmla="*/ 2496457 h 2975428"/>
                <a:gd name="connsiteX4" fmla="*/ 217714 w 2191657"/>
                <a:gd name="connsiteY4" fmla="*/ 0 h 2975428"/>
                <a:gd name="connsiteX0" fmla="*/ 333828 w 2307771"/>
                <a:gd name="connsiteY0" fmla="*/ 0 h 2975428"/>
                <a:gd name="connsiteX1" fmla="*/ 2307771 w 2307771"/>
                <a:gd name="connsiteY1" fmla="*/ 0 h 2975428"/>
                <a:gd name="connsiteX2" fmla="*/ 2032000 w 2307771"/>
                <a:gd name="connsiteY2" fmla="*/ 2975428 h 2975428"/>
                <a:gd name="connsiteX3" fmla="*/ 0 w 2307771"/>
                <a:gd name="connsiteY3" fmla="*/ 2061028 h 2975428"/>
                <a:gd name="connsiteX4" fmla="*/ 333828 w 2307771"/>
                <a:gd name="connsiteY4" fmla="*/ 0 h 2975428"/>
                <a:gd name="connsiteX0" fmla="*/ 333828 w 2032000"/>
                <a:gd name="connsiteY0" fmla="*/ 0 h 2975428"/>
                <a:gd name="connsiteX1" fmla="*/ 1857828 w 2032000"/>
                <a:gd name="connsiteY1" fmla="*/ 0 h 2975428"/>
                <a:gd name="connsiteX2" fmla="*/ 2032000 w 2032000"/>
                <a:gd name="connsiteY2" fmla="*/ 2975428 h 2975428"/>
                <a:gd name="connsiteX3" fmla="*/ 0 w 2032000"/>
                <a:gd name="connsiteY3" fmla="*/ 2061028 h 2975428"/>
                <a:gd name="connsiteX4" fmla="*/ 333828 w 2032000"/>
                <a:gd name="connsiteY4" fmla="*/ 0 h 2975428"/>
                <a:gd name="connsiteX0" fmla="*/ 0 w 2993572"/>
                <a:gd name="connsiteY0" fmla="*/ 0 h 2975428"/>
                <a:gd name="connsiteX1" fmla="*/ 2819400 w 2993572"/>
                <a:gd name="connsiteY1" fmla="*/ 0 h 2975428"/>
                <a:gd name="connsiteX2" fmla="*/ 2993572 w 2993572"/>
                <a:gd name="connsiteY2" fmla="*/ 2975428 h 2975428"/>
                <a:gd name="connsiteX3" fmla="*/ 961572 w 2993572"/>
                <a:gd name="connsiteY3" fmla="*/ 2061028 h 2975428"/>
                <a:gd name="connsiteX4" fmla="*/ 0 w 2993572"/>
                <a:gd name="connsiteY4" fmla="*/ 0 h 2975428"/>
                <a:gd name="connsiteX0" fmla="*/ 0 w 2993572"/>
                <a:gd name="connsiteY0" fmla="*/ 0 h 2975428"/>
                <a:gd name="connsiteX1" fmla="*/ 2190750 w 2993572"/>
                <a:gd name="connsiteY1" fmla="*/ 19050 h 2975428"/>
                <a:gd name="connsiteX2" fmla="*/ 2993572 w 2993572"/>
                <a:gd name="connsiteY2" fmla="*/ 2975428 h 2975428"/>
                <a:gd name="connsiteX3" fmla="*/ 961572 w 2993572"/>
                <a:gd name="connsiteY3" fmla="*/ 2061028 h 2975428"/>
                <a:gd name="connsiteX4" fmla="*/ 0 w 2993572"/>
                <a:gd name="connsiteY4" fmla="*/ 0 h 2975428"/>
                <a:gd name="connsiteX0" fmla="*/ 0 w 2879272"/>
                <a:gd name="connsiteY0" fmla="*/ 0 h 2975428"/>
                <a:gd name="connsiteX1" fmla="*/ 2076450 w 2879272"/>
                <a:gd name="connsiteY1" fmla="*/ 1905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0 w 2879272"/>
                <a:gd name="connsiteY0" fmla="*/ 0 h 2975428"/>
                <a:gd name="connsiteX1" fmla="*/ 2266950 w 2879272"/>
                <a:gd name="connsiteY1" fmla="*/ 1905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0 w 2879272"/>
                <a:gd name="connsiteY0" fmla="*/ 0 h 2975428"/>
                <a:gd name="connsiteX1" fmla="*/ 2343150 w 2879272"/>
                <a:gd name="connsiteY1" fmla="*/ 0 h 2975428"/>
                <a:gd name="connsiteX2" fmla="*/ 2879272 w 2879272"/>
                <a:gd name="connsiteY2" fmla="*/ 2975428 h 2975428"/>
                <a:gd name="connsiteX3" fmla="*/ 847272 w 2879272"/>
                <a:gd name="connsiteY3" fmla="*/ 2061028 h 2975428"/>
                <a:gd name="connsiteX4" fmla="*/ 0 w 2879272"/>
                <a:gd name="connsiteY4" fmla="*/ 0 h 2975428"/>
                <a:gd name="connsiteX0" fmla="*/ 143328 w 2032000"/>
                <a:gd name="connsiteY0" fmla="*/ 0 h 2975428"/>
                <a:gd name="connsiteX1" fmla="*/ 1495878 w 2032000"/>
                <a:gd name="connsiteY1" fmla="*/ 0 h 2975428"/>
                <a:gd name="connsiteX2" fmla="*/ 2032000 w 2032000"/>
                <a:gd name="connsiteY2" fmla="*/ 2975428 h 2975428"/>
                <a:gd name="connsiteX3" fmla="*/ 0 w 2032000"/>
                <a:gd name="connsiteY3" fmla="*/ 2061028 h 2975428"/>
                <a:gd name="connsiteX4" fmla="*/ 143328 w 2032000"/>
                <a:gd name="connsiteY4" fmla="*/ 0 h 2975428"/>
                <a:gd name="connsiteX0" fmla="*/ 143328 w 2032000"/>
                <a:gd name="connsiteY0" fmla="*/ 19050 h 2994478"/>
                <a:gd name="connsiteX1" fmla="*/ 1914978 w 2032000"/>
                <a:gd name="connsiteY1" fmla="*/ 0 h 2994478"/>
                <a:gd name="connsiteX2" fmla="*/ 2032000 w 2032000"/>
                <a:gd name="connsiteY2" fmla="*/ 2994478 h 2994478"/>
                <a:gd name="connsiteX3" fmla="*/ 0 w 2032000"/>
                <a:gd name="connsiteY3" fmla="*/ 2080078 h 2994478"/>
                <a:gd name="connsiteX4" fmla="*/ 143328 w 2032000"/>
                <a:gd name="connsiteY4" fmla="*/ 19050 h 2994478"/>
                <a:gd name="connsiteX0" fmla="*/ 143328 w 2032000"/>
                <a:gd name="connsiteY0" fmla="*/ 19050 h 2994478"/>
                <a:gd name="connsiteX1" fmla="*/ 1972128 w 2032000"/>
                <a:gd name="connsiteY1" fmla="*/ 0 h 2994478"/>
                <a:gd name="connsiteX2" fmla="*/ 2032000 w 2032000"/>
                <a:gd name="connsiteY2" fmla="*/ 2994478 h 2994478"/>
                <a:gd name="connsiteX3" fmla="*/ 0 w 2032000"/>
                <a:gd name="connsiteY3" fmla="*/ 2080078 h 2994478"/>
                <a:gd name="connsiteX4" fmla="*/ 143328 w 2032000"/>
                <a:gd name="connsiteY4" fmla="*/ 19050 h 2994478"/>
                <a:gd name="connsiteX0" fmla="*/ 143328 w 2044700"/>
                <a:gd name="connsiteY0" fmla="*/ 19050 h 2981778"/>
                <a:gd name="connsiteX1" fmla="*/ 1972128 w 2044700"/>
                <a:gd name="connsiteY1" fmla="*/ 0 h 2981778"/>
                <a:gd name="connsiteX2" fmla="*/ 2044700 w 2044700"/>
                <a:gd name="connsiteY2" fmla="*/ 2981778 h 2981778"/>
                <a:gd name="connsiteX3" fmla="*/ 0 w 2044700"/>
                <a:gd name="connsiteY3" fmla="*/ 2080078 h 2981778"/>
                <a:gd name="connsiteX4" fmla="*/ 143328 w 2044700"/>
                <a:gd name="connsiteY4" fmla="*/ 19050 h 298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4700" h="2981778">
                  <a:moveTo>
                    <a:pt x="143328" y="19050"/>
                  </a:moveTo>
                  <a:lnTo>
                    <a:pt x="1972128" y="0"/>
                  </a:lnTo>
                  <a:lnTo>
                    <a:pt x="2044700" y="2981778"/>
                  </a:lnTo>
                  <a:lnTo>
                    <a:pt x="0" y="2080078"/>
                  </a:lnTo>
                  <a:lnTo>
                    <a:pt x="143328" y="19050"/>
                  </a:lnTo>
                  <a:close/>
                </a:path>
              </a:pathLst>
            </a:custGeom>
            <a:solidFill>
              <a:srgbClr val="7EB0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20"/>
            <p:cNvSpPr/>
            <p:nvPr/>
          </p:nvSpPr>
          <p:spPr>
            <a:xfrm>
              <a:off x="8219441" y="1498933"/>
              <a:ext cx="2463800" cy="1467757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2448560"/>
                <a:gd name="connsiteY0" fmla="*/ 487680 h 2496457"/>
                <a:gd name="connsiteX1" fmla="*/ 2448560 w 2448560"/>
                <a:gd name="connsiteY1" fmla="*/ 0 h 2496457"/>
                <a:gd name="connsiteX2" fmla="*/ 2448560 w 2448560"/>
                <a:gd name="connsiteY2" fmla="*/ 2496457 h 2496457"/>
                <a:gd name="connsiteX3" fmla="*/ 518160 w 2448560"/>
                <a:gd name="connsiteY3" fmla="*/ 2496457 h 2496457"/>
                <a:gd name="connsiteX4" fmla="*/ 0 w 2448560"/>
                <a:gd name="connsiteY4" fmla="*/ 487680 h 2496457"/>
                <a:gd name="connsiteX0" fmla="*/ 0 w 2448560"/>
                <a:gd name="connsiteY0" fmla="*/ 0 h 2008777"/>
                <a:gd name="connsiteX1" fmla="*/ 1678940 w 2448560"/>
                <a:gd name="connsiteY1" fmla="*/ 495300 h 2008777"/>
                <a:gd name="connsiteX2" fmla="*/ 2448560 w 2448560"/>
                <a:gd name="connsiteY2" fmla="*/ 2008777 h 2008777"/>
                <a:gd name="connsiteX3" fmla="*/ 518160 w 2448560"/>
                <a:gd name="connsiteY3" fmla="*/ 2008777 h 2008777"/>
                <a:gd name="connsiteX4" fmla="*/ 0 w 2448560"/>
                <a:gd name="connsiteY4" fmla="*/ 0 h 2008777"/>
                <a:gd name="connsiteX0" fmla="*/ 0 w 2448560"/>
                <a:gd name="connsiteY0" fmla="*/ 0 h 2008777"/>
                <a:gd name="connsiteX1" fmla="*/ 1656080 w 2448560"/>
                <a:gd name="connsiteY1" fmla="*/ 434340 h 2008777"/>
                <a:gd name="connsiteX2" fmla="*/ 2448560 w 2448560"/>
                <a:gd name="connsiteY2" fmla="*/ 2008777 h 2008777"/>
                <a:gd name="connsiteX3" fmla="*/ 518160 w 2448560"/>
                <a:gd name="connsiteY3" fmla="*/ 2008777 h 2008777"/>
                <a:gd name="connsiteX4" fmla="*/ 0 w 2448560"/>
                <a:gd name="connsiteY4" fmla="*/ 0 h 2008777"/>
                <a:gd name="connsiteX0" fmla="*/ 0 w 2425700"/>
                <a:gd name="connsiteY0" fmla="*/ 0 h 2008777"/>
                <a:gd name="connsiteX1" fmla="*/ 1656080 w 2425700"/>
                <a:gd name="connsiteY1" fmla="*/ 434340 h 2008777"/>
                <a:gd name="connsiteX2" fmla="*/ 2425700 w 2425700"/>
                <a:gd name="connsiteY2" fmla="*/ 1460137 h 2008777"/>
                <a:gd name="connsiteX3" fmla="*/ 518160 w 2425700"/>
                <a:gd name="connsiteY3" fmla="*/ 2008777 h 2008777"/>
                <a:gd name="connsiteX4" fmla="*/ 0 w 2425700"/>
                <a:gd name="connsiteY4" fmla="*/ 0 h 2008777"/>
                <a:gd name="connsiteX0" fmla="*/ 0 w 2425700"/>
                <a:gd name="connsiteY0" fmla="*/ 0 h 1460137"/>
                <a:gd name="connsiteX1" fmla="*/ 1656080 w 2425700"/>
                <a:gd name="connsiteY1" fmla="*/ 434340 h 1460137"/>
                <a:gd name="connsiteX2" fmla="*/ 2425700 w 2425700"/>
                <a:gd name="connsiteY2" fmla="*/ 1460137 h 1460137"/>
                <a:gd name="connsiteX3" fmla="*/ 777240 w 2425700"/>
                <a:gd name="connsiteY3" fmla="*/ 1117237 h 1460137"/>
                <a:gd name="connsiteX4" fmla="*/ 0 w 2425700"/>
                <a:gd name="connsiteY4" fmla="*/ 0 h 1460137"/>
                <a:gd name="connsiteX0" fmla="*/ 0 w 2425700"/>
                <a:gd name="connsiteY0" fmla="*/ 0 h 1460137"/>
                <a:gd name="connsiteX1" fmla="*/ 1915160 w 2425700"/>
                <a:gd name="connsiteY1" fmla="*/ 297180 h 1460137"/>
                <a:gd name="connsiteX2" fmla="*/ 2425700 w 2425700"/>
                <a:gd name="connsiteY2" fmla="*/ 1460137 h 1460137"/>
                <a:gd name="connsiteX3" fmla="*/ 777240 w 2425700"/>
                <a:gd name="connsiteY3" fmla="*/ 1117237 h 1460137"/>
                <a:gd name="connsiteX4" fmla="*/ 0 w 2425700"/>
                <a:gd name="connsiteY4" fmla="*/ 0 h 1460137"/>
                <a:gd name="connsiteX0" fmla="*/ 0 w 2463800"/>
                <a:gd name="connsiteY0" fmla="*/ 0 h 1467757"/>
                <a:gd name="connsiteX1" fmla="*/ 1915160 w 2463800"/>
                <a:gd name="connsiteY1" fmla="*/ 297180 h 1467757"/>
                <a:gd name="connsiteX2" fmla="*/ 2463800 w 2463800"/>
                <a:gd name="connsiteY2" fmla="*/ 1467757 h 1467757"/>
                <a:gd name="connsiteX3" fmla="*/ 777240 w 2463800"/>
                <a:gd name="connsiteY3" fmla="*/ 1117237 h 1467757"/>
                <a:gd name="connsiteX4" fmla="*/ 0 w 2463800"/>
                <a:gd name="connsiteY4" fmla="*/ 0 h 146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800" h="1467757">
                  <a:moveTo>
                    <a:pt x="0" y="0"/>
                  </a:moveTo>
                  <a:lnTo>
                    <a:pt x="1915160" y="297180"/>
                  </a:lnTo>
                  <a:lnTo>
                    <a:pt x="2463800" y="1467757"/>
                  </a:lnTo>
                  <a:lnTo>
                    <a:pt x="777240" y="11172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69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2"/>
            <p:cNvSpPr/>
            <p:nvPr/>
          </p:nvSpPr>
          <p:spPr>
            <a:xfrm>
              <a:off x="7707952" y="1451655"/>
              <a:ext cx="2409372" cy="3309257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478972 w 2409372"/>
                <a:gd name="connsiteY0" fmla="*/ 0 h 2540000"/>
                <a:gd name="connsiteX1" fmla="*/ 2409372 w 2409372"/>
                <a:gd name="connsiteY1" fmla="*/ 0 h 2540000"/>
                <a:gd name="connsiteX2" fmla="*/ 2409372 w 2409372"/>
                <a:gd name="connsiteY2" fmla="*/ 2496457 h 2540000"/>
                <a:gd name="connsiteX3" fmla="*/ 0 w 2409372"/>
                <a:gd name="connsiteY3" fmla="*/ 2540000 h 2540000"/>
                <a:gd name="connsiteX4" fmla="*/ 478972 w 2409372"/>
                <a:gd name="connsiteY4" fmla="*/ 0 h 2540000"/>
                <a:gd name="connsiteX0" fmla="*/ 478972 w 2409372"/>
                <a:gd name="connsiteY0" fmla="*/ 0 h 2975428"/>
                <a:gd name="connsiteX1" fmla="*/ 2409372 w 2409372"/>
                <a:gd name="connsiteY1" fmla="*/ 0 h 2975428"/>
                <a:gd name="connsiteX2" fmla="*/ 1988458 w 2409372"/>
                <a:gd name="connsiteY2" fmla="*/ 2975428 h 2975428"/>
                <a:gd name="connsiteX3" fmla="*/ 0 w 2409372"/>
                <a:gd name="connsiteY3" fmla="*/ 2540000 h 2975428"/>
                <a:gd name="connsiteX4" fmla="*/ 478972 w 2409372"/>
                <a:gd name="connsiteY4" fmla="*/ 0 h 2975428"/>
                <a:gd name="connsiteX0" fmla="*/ 537029 w 2409372"/>
                <a:gd name="connsiteY0" fmla="*/ 0 h 3251200"/>
                <a:gd name="connsiteX1" fmla="*/ 2409372 w 2409372"/>
                <a:gd name="connsiteY1" fmla="*/ 275772 h 3251200"/>
                <a:gd name="connsiteX2" fmla="*/ 1988458 w 2409372"/>
                <a:gd name="connsiteY2" fmla="*/ 3251200 h 3251200"/>
                <a:gd name="connsiteX3" fmla="*/ 0 w 2409372"/>
                <a:gd name="connsiteY3" fmla="*/ 2815772 h 3251200"/>
                <a:gd name="connsiteX4" fmla="*/ 537029 w 2409372"/>
                <a:gd name="connsiteY4" fmla="*/ 0 h 3251200"/>
                <a:gd name="connsiteX0" fmla="*/ 508000 w 2409372"/>
                <a:gd name="connsiteY0" fmla="*/ 0 h 3309257"/>
                <a:gd name="connsiteX1" fmla="*/ 2409372 w 2409372"/>
                <a:gd name="connsiteY1" fmla="*/ 333829 h 3309257"/>
                <a:gd name="connsiteX2" fmla="*/ 1988458 w 2409372"/>
                <a:gd name="connsiteY2" fmla="*/ 3309257 h 3309257"/>
                <a:gd name="connsiteX3" fmla="*/ 0 w 2409372"/>
                <a:gd name="connsiteY3" fmla="*/ 2873829 h 3309257"/>
                <a:gd name="connsiteX4" fmla="*/ 508000 w 2409372"/>
                <a:gd name="connsiteY4" fmla="*/ 0 h 330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09372" h="3309257">
                  <a:moveTo>
                    <a:pt x="508000" y="0"/>
                  </a:moveTo>
                  <a:lnTo>
                    <a:pt x="2409372" y="333829"/>
                  </a:lnTo>
                  <a:lnTo>
                    <a:pt x="1988458" y="3309257"/>
                  </a:lnTo>
                  <a:lnTo>
                    <a:pt x="0" y="2873829"/>
                  </a:lnTo>
                  <a:lnTo>
                    <a:pt x="508000" y="0"/>
                  </a:lnTo>
                  <a:close/>
                </a:path>
              </a:pathLst>
            </a:custGeom>
            <a:solidFill>
              <a:srgbClr val="5C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30"/>
            <p:cNvSpPr/>
            <p:nvPr/>
          </p:nvSpPr>
          <p:spPr>
            <a:xfrm>
              <a:off x="6679603" y="3507711"/>
              <a:ext cx="3016250" cy="1255032"/>
            </a:xfrm>
            <a:custGeom>
              <a:avLst/>
              <a:gdLst>
                <a:gd name="connsiteX0" fmla="*/ 0 w 1930400"/>
                <a:gd name="connsiteY0" fmla="*/ 0 h 2496457"/>
                <a:gd name="connsiteX1" fmla="*/ 1930400 w 1930400"/>
                <a:gd name="connsiteY1" fmla="*/ 0 h 2496457"/>
                <a:gd name="connsiteX2" fmla="*/ 1930400 w 1930400"/>
                <a:gd name="connsiteY2" fmla="*/ 2496457 h 2496457"/>
                <a:gd name="connsiteX3" fmla="*/ 0 w 1930400"/>
                <a:gd name="connsiteY3" fmla="*/ 2496457 h 2496457"/>
                <a:gd name="connsiteX4" fmla="*/ 0 w 1930400"/>
                <a:gd name="connsiteY4" fmla="*/ 0 h 2496457"/>
                <a:gd name="connsiteX0" fmla="*/ 0 w 4273550"/>
                <a:gd name="connsiteY0" fmla="*/ 0 h 2667907"/>
                <a:gd name="connsiteX1" fmla="*/ 4273550 w 4273550"/>
                <a:gd name="connsiteY1" fmla="*/ 171450 h 2667907"/>
                <a:gd name="connsiteX2" fmla="*/ 4273550 w 4273550"/>
                <a:gd name="connsiteY2" fmla="*/ 2667907 h 2667907"/>
                <a:gd name="connsiteX3" fmla="*/ 2343150 w 4273550"/>
                <a:gd name="connsiteY3" fmla="*/ 2667907 h 2667907"/>
                <a:gd name="connsiteX4" fmla="*/ 0 w 4273550"/>
                <a:gd name="connsiteY4" fmla="*/ 0 h 2667907"/>
                <a:gd name="connsiteX0" fmla="*/ 0 w 4273550"/>
                <a:gd name="connsiteY0" fmla="*/ 0 h 2667907"/>
                <a:gd name="connsiteX1" fmla="*/ 1768475 w 4273550"/>
                <a:gd name="connsiteY1" fmla="*/ 619125 h 2667907"/>
                <a:gd name="connsiteX2" fmla="*/ 4273550 w 4273550"/>
                <a:gd name="connsiteY2" fmla="*/ 2667907 h 2667907"/>
                <a:gd name="connsiteX3" fmla="*/ 2343150 w 4273550"/>
                <a:gd name="connsiteY3" fmla="*/ 2667907 h 2667907"/>
                <a:gd name="connsiteX4" fmla="*/ 0 w 4273550"/>
                <a:gd name="connsiteY4" fmla="*/ 0 h 2667907"/>
                <a:gd name="connsiteX0" fmla="*/ 0 w 2997200"/>
                <a:gd name="connsiteY0" fmla="*/ 0 h 2667907"/>
                <a:gd name="connsiteX1" fmla="*/ 1768475 w 2997200"/>
                <a:gd name="connsiteY1" fmla="*/ 619125 h 2667907"/>
                <a:gd name="connsiteX2" fmla="*/ 2997200 w 2997200"/>
                <a:gd name="connsiteY2" fmla="*/ 1229632 h 2667907"/>
                <a:gd name="connsiteX3" fmla="*/ 2343150 w 2997200"/>
                <a:gd name="connsiteY3" fmla="*/ 2667907 h 2667907"/>
                <a:gd name="connsiteX4" fmla="*/ 0 w 2997200"/>
                <a:gd name="connsiteY4" fmla="*/ 0 h 2667907"/>
                <a:gd name="connsiteX0" fmla="*/ 0 w 2997200"/>
                <a:gd name="connsiteY0" fmla="*/ 0 h 1239157"/>
                <a:gd name="connsiteX1" fmla="*/ 1768475 w 2997200"/>
                <a:gd name="connsiteY1" fmla="*/ 619125 h 1239157"/>
                <a:gd name="connsiteX2" fmla="*/ 2997200 w 2997200"/>
                <a:gd name="connsiteY2" fmla="*/ 1229632 h 1239157"/>
                <a:gd name="connsiteX3" fmla="*/ 1743075 w 2997200"/>
                <a:gd name="connsiteY3" fmla="*/ 1239157 h 1239157"/>
                <a:gd name="connsiteX4" fmla="*/ 0 w 2997200"/>
                <a:gd name="connsiteY4" fmla="*/ 0 h 1239157"/>
                <a:gd name="connsiteX0" fmla="*/ 0 w 2997200"/>
                <a:gd name="connsiteY0" fmla="*/ 0 h 1229632"/>
                <a:gd name="connsiteX1" fmla="*/ 1768475 w 2997200"/>
                <a:gd name="connsiteY1" fmla="*/ 619125 h 1229632"/>
                <a:gd name="connsiteX2" fmla="*/ 2997200 w 2997200"/>
                <a:gd name="connsiteY2" fmla="*/ 1229632 h 1229632"/>
                <a:gd name="connsiteX3" fmla="*/ 1790700 w 2997200"/>
                <a:gd name="connsiteY3" fmla="*/ 1134382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1768475 w 2997200"/>
                <a:gd name="connsiteY1" fmla="*/ 6191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28825 w 2997200"/>
                <a:gd name="connsiteY1" fmla="*/ 40957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35175 w 2997200"/>
                <a:gd name="connsiteY1" fmla="*/ 4032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2997200"/>
                <a:gd name="connsiteY0" fmla="*/ 0 h 1229632"/>
                <a:gd name="connsiteX1" fmla="*/ 2044700 w 2997200"/>
                <a:gd name="connsiteY1" fmla="*/ 403225 h 1229632"/>
                <a:gd name="connsiteX2" fmla="*/ 2997200 w 2997200"/>
                <a:gd name="connsiteY2" fmla="*/ 1229632 h 1229632"/>
                <a:gd name="connsiteX3" fmla="*/ 1809750 w 2997200"/>
                <a:gd name="connsiteY3" fmla="*/ 1086757 h 1229632"/>
                <a:gd name="connsiteX4" fmla="*/ 0 w 2997200"/>
                <a:gd name="connsiteY4" fmla="*/ 0 h 1229632"/>
                <a:gd name="connsiteX0" fmla="*/ 0 w 3009900"/>
                <a:gd name="connsiteY0" fmla="*/ 0 h 1251857"/>
                <a:gd name="connsiteX1" fmla="*/ 2044700 w 3009900"/>
                <a:gd name="connsiteY1" fmla="*/ 403225 h 1251857"/>
                <a:gd name="connsiteX2" fmla="*/ 3009900 w 3009900"/>
                <a:gd name="connsiteY2" fmla="*/ 1251857 h 1251857"/>
                <a:gd name="connsiteX3" fmla="*/ 1809750 w 3009900"/>
                <a:gd name="connsiteY3" fmla="*/ 1086757 h 1251857"/>
                <a:gd name="connsiteX4" fmla="*/ 0 w 3009900"/>
                <a:gd name="connsiteY4" fmla="*/ 0 h 1251857"/>
                <a:gd name="connsiteX0" fmla="*/ 0 w 3016250"/>
                <a:gd name="connsiteY0" fmla="*/ 0 h 1255032"/>
                <a:gd name="connsiteX1" fmla="*/ 2044700 w 3016250"/>
                <a:gd name="connsiteY1" fmla="*/ 403225 h 1255032"/>
                <a:gd name="connsiteX2" fmla="*/ 3016250 w 3016250"/>
                <a:gd name="connsiteY2" fmla="*/ 1255032 h 1255032"/>
                <a:gd name="connsiteX3" fmla="*/ 1809750 w 3016250"/>
                <a:gd name="connsiteY3" fmla="*/ 1086757 h 1255032"/>
                <a:gd name="connsiteX4" fmla="*/ 0 w 3016250"/>
                <a:gd name="connsiteY4" fmla="*/ 0 h 125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16250" h="1255032">
                  <a:moveTo>
                    <a:pt x="0" y="0"/>
                  </a:moveTo>
                  <a:lnTo>
                    <a:pt x="2044700" y="403225"/>
                  </a:lnTo>
                  <a:lnTo>
                    <a:pt x="3016250" y="1255032"/>
                  </a:lnTo>
                  <a:lnTo>
                    <a:pt x="1809750" y="1086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3"/>
            <p:cNvSpPr/>
            <p:nvPr/>
          </p:nvSpPr>
          <p:spPr>
            <a:xfrm rot="799396">
              <a:off x="5865956" y="3647984"/>
              <a:ext cx="3099364" cy="3639701"/>
            </a:xfrm>
            <a:custGeom>
              <a:avLst/>
              <a:gdLst>
                <a:gd name="connsiteX0" fmla="*/ 0 w 2129792"/>
                <a:gd name="connsiteY0" fmla="*/ 0 h 2754317"/>
                <a:gd name="connsiteX1" fmla="*/ 2129792 w 2129792"/>
                <a:gd name="connsiteY1" fmla="*/ 0 h 2754317"/>
                <a:gd name="connsiteX2" fmla="*/ 2129792 w 2129792"/>
                <a:gd name="connsiteY2" fmla="*/ 2754317 h 2754317"/>
                <a:gd name="connsiteX3" fmla="*/ 0 w 2129792"/>
                <a:gd name="connsiteY3" fmla="*/ 2754317 h 2754317"/>
                <a:gd name="connsiteX4" fmla="*/ 0 w 2129792"/>
                <a:gd name="connsiteY4" fmla="*/ 0 h 2754317"/>
                <a:gd name="connsiteX0" fmla="*/ 1507153 w 3636945"/>
                <a:gd name="connsiteY0" fmla="*/ 0 h 3633289"/>
                <a:gd name="connsiteX1" fmla="*/ 3636945 w 3636945"/>
                <a:gd name="connsiteY1" fmla="*/ 0 h 3633289"/>
                <a:gd name="connsiteX2" fmla="*/ 3636945 w 3636945"/>
                <a:gd name="connsiteY2" fmla="*/ 2754317 h 3633289"/>
                <a:gd name="connsiteX3" fmla="*/ 0 w 3636945"/>
                <a:gd name="connsiteY3" fmla="*/ 3633289 h 3633289"/>
                <a:gd name="connsiteX4" fmla="*/ 1507153 w 3636945"/>
                <a:gd name="connsiteY4" fmla="*/ 0 h 3633289"/>
                <a:gd name="connsiteX0" fmla="*/ 1574060 w 3636945"/>
                <a:gd name="connsiteY0" fmla="*/ 0 h 3917618"/>
                <a:gd name="connsiteX1" fmla="*/ 3636945 w 3636945"/>
                <a:gd name="connsiteY1" fmla="*/ 284329 h 3917618"/>
                <a:gd name="connsiteX2" fmla="*/ 3636945 w 3636945"/>
                <a:gd name="connsiteY2" fmla="*/ 3038646 h 3917618"/>
                <a:gd name="connsiteX3" fmla="*/ 0 w 3636945"/>
                <a:gd name="connsiteY3" fmla="*/ 3917618 h 3917618"/>
                <a:gd name="connsiteX4" fmla="*/ 1574060 w 3636945"/>
                <a:gd name="connsiteY4" fmla="*/ 0 h 3917618"/>
                <a:gd name="connsiteX0" fmla="*/ 1574060 w 3672260"/>
                <a:gd name="connsiteY0" fmla="*/ 7431 h 3925049"/>
                <a:gd name="connsiteX1" fmla="*/ 3672260 w 3672260"/>
                <a:gd name="connsiteY1" fmla="*/ 0 h 3925049"/>
                <a:gd name="connsiteX2" fmla="*/ 3636945 w 3672260"/>
                <a:gd name="connsiteY2" fmla="*/ 3046077 h 3925049"/>
                <a:gd name="connsiteX3" fmla="*/ 0 w 3672260"/>
                <a:gd name="connsiteY3" fmla="*/ 3925049 h 3925049"/>
                <a:gd name="connsiteX4" fmla="*/ 1574060 w 3672260"/>
                <a:gd name="connsiteY4" fmla="*/ 7431 h 3925049"/>
                <a:gd name="connsiteX0" fmla="*/ 1017942 w 3116142"/>
                <a:gd name="connsiteY0" fmla="*/ 7431 h 3793350"/>
                <a:gd name="connsiteX1" fmla="*/ 3116142 w 3116142"/>
                <a:gd name="connsiteY1" fmla="*/ 0 h 3793350"/>
                <a:gd name="connsiteX2" fmla="*/ 3080827 w 3116142"/>
                <a:gd name="connsiteY2" fmla="*/ 3046077 h 3793350"/>
                <a:gd name="connsiteX3" fmla="*/ 0 w 3116142"/>
                <a:gd name="connsiteY3" fmla="*/ 3793350 h 3793350"/>
                <a:gd name="connsiteX4" fmla="*/ 1017942 w 3116142"/>
                <a:gd name="connsiteY4" fmla="*/ 7431 h 3793350"/>
                <a:gd name="connsiteX0" fmla="*/ 1017942 w 3748169"/>
                <a:gd name="connsiteY0" fmla="*/ 7431 h 3793350"/>
                <a:gd name="connsiteX1" fmla="*/ 3116142 w 3748169"/>
                <a:gd name="connsiteY1" fmla="*/ 0 h 3793350"/>
                <a:gd name="connsiteX2" fmla="*/ 3748169 w 3748169"/>
                <a:gd name="connsiteY2" fmla="*/ 2888038 h 3793350"/>
                <a:gd name="connsiteX3" fmla="*/ 0 w 3748169"/>
                <a:gd name="connsiteY3" fmla="*/ 3793350 h 3793350"/>
                <a:gd name="connsiteX4" fmla="*/ 1017942 w 3748169"/>
                <a:gd name="connsiteY4" fmla="*/ 7431 h 3793350"/>
                <a:gd name="connsiteX0" fmla="*/ 573047 w 3303274"/>
                <a:gd name="connsiteY0" fmla="*/ 7431 h 3687991"/>
                <a:gd name="connsiteX1" fmla="*/ 2671247 w 3303274"/>
                <a:gd name="connsiteY1" fmla="*/ 0 h 3687991"/>
                <a:gd name="connsiteX2" fmla="*/ 3303274 w 3303274"/>
                <a:gd name="connsiteY2" fmla="*/ 2888038 h 3687991"/>
                <a:gd name="connsiteX3" fmla="*/ 0 w 3303274"/>
                <a:gd name="connsiteY3" fmla="*/ 3687991 h 3687991"/>
                <a:gd name="connsiteX4" fmla="*/ 573047 w 3303274"/>
                <a:gd name="connsiteY4" fmla="*/ 7431 h 3687991"/>
                <a:gd name="connsiteX0" fmla="*/ 369137 w 3099364"/>
                <a:gd name="connsiteY0" fmla="*/ 7431 h 3639701"/>
                <a:gd name="connsiteX1" fmla="*/ 2467337 w 3099364"/>
                <a:gd name="connsiteY1" fmla="*/ 0 h 3639701"/>
                <a:gd name="connsiteX2" fmla="*/ 3099364 w 3099364"/>
                <a:gd name="connsiteY2" fmla="*/ 2888038 h 3639701"/>
                <a:gd name="connsiteX3" fmla="*/ 0 w 3099364"/>
                <a:gd name="connsiteY3" fmla="*/ 3639701 h 3639701"/>
                <a:gd name="connsiteX4" fmla="*/ 369137 w 3099364"/>
                <a:gd name="connsiteY4" fmla="*/ 7431 h 363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9364" h="3639701">
                  <a:moveTo>
                    <a:pt x="369137" y="7431"/>
                  </a:moveTo>
                  <a:lnTo>
                    <a:pt x="2467337" y="0"/>
                  </a:lnTo>
                  <a:lnTo>
                    <a:pt x="3099364" y="2888038"/>
                  </a:lnTo>
                  <a:lnTo>
                    <a:pt x="0" y="3639701"/>
                  </a:lnTo>
                  <a:lnTo>
                    <a:pt x="369137" y="7431"/>
                  </a:lnTo>
                  <a:close/>
                </a:path>
              </a:pathLst>
            </a:custGeom>
            <a:solidFill>
              <a:srgbClr val="3383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 rot="479142">
            <a:off x="9805635" y="707094"/>
            <a:ext cx="19533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Learn from others?</a:t>
            </a:r>
            <a:endParaRPr lang="zh-CN" altLang="en-US" sz="2400" b="1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011670" y="2806783"/>
            <a:ext cx="2049836" cy="954107"/>
          </a:xfrm>
          <a:prstGeom prst="rect">
            <a:avLst/>
          </a:prstGeom>
          <a:noFill/>
          <a:scene3d>
            <a:camera prst="orthographicFront">
              <a:rot lat="0" lon="0" rev="210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Take Field trips?</a:t>
            </a:r>
            <a:endParaRPr lang="zh-CN" altLang="en-US" sz="2800" b="1" dirty="0">
              <a:solidFill>
                <a:schemeClr val="accent4">
                  <a:lumMod val="20000"/>
                  <a:lumOff val="8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37250" y="4841322"/>
            <a:ext cx="2529835" cy="1754326"/>
          </a:xfrm>
          <a:prstGeom prst="rect">
            <a:avLst/>
          </a:prstGeom>
          <a:noFill/>
          <a:scene3d>
            <a:camera prst="orthographicFront">
              <a:rot lat="1800000" lon="0" rev="2100000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Which is my dream school?</a:t>
            </a:r>
            <a:endParaRPr lang="zh-CN" altLang="en-US" sz="3600" b="1" dirty="0">
              <a:solidFill>
                <a:schemeClr val="accent1">
                  <a:lumMod val="20000"/>
                  <a:lumOff val="8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矩形 19"/>
          <p:cNvSpPr/>
          <p:nvPr/>
        </p:nvSpPr>
        <p:spPr>
          <a:xfrm>
            <a:off x="484141" y="3967532"/>
            <a:ext cx="5601824" cy="2721884"/>
          </a:xfrm>
          <a:custGeom>
            <a:avLst/>
            <a:gdLst>
              <a:gd name="connsiteX0" fmla="*/ 0 w 5598874"/>
              <a:gd name="connsiteY0" fmla="*/ 0 h 1253446"/>
              <a:gd name="connsiteX1" fmla="*/ 5598874 w 5598874"/>
              <a:gd name="connsiteY1" fmla="*/ 0 h 1253446"/>
              <a:gd name="connsiteX2" fmla="*/ 5598874 w 5598874"/>
              <a:gd name="connsiteY2" fmla="*/ 1253446 h 1253446"/>
              <a:gd name="connsiteX3" fmla="*/ 0 w 5598874"/>
              <a:gd name="connsiteY3" fmla="*/ 1253446 h 1253446"/>
              <a:gd name="connsiteX4" fmla="*/ 0 w 5598874"/>
              <a:gd name="connsiteY4" fmla="*/ 0 h 1253446"/>
              <a:gd name="connsiteX0" fmla="*/ 0 w 5598874"/>
              <a:gd name="connsiteY0" fmla="*/ 1828800 h 3082246"/>
              <a:gd name="connsiteX1" fmla="*/ 5579824 w 5598874"/>
              <a:gd name="connsiteY1" fmla="*/ 0 h 3082246"/>
              <a:gd name="connsiteX2" fmla="*/ 5598874 w 5598874"/>
              <a:gd name="connsiteY2" fmla="*/ 3082246 h 3082246"/>
              <a:gd name="connsiteX3" fmla="*/ 0 w 5598874"/>
              <a:gd name="connsiteY3" fmla="*/ 3082246 h 3082246"/>
              <a:gd name="connsiteX4" fmla="*/ 0 w 5598874"/>
              <a:gd name="connsiteY4" fmla="*/ 1828800 h 3082246"/>
              <a:gd name="connsiteX0" fmla="*/ 0 w 5579824"/>
              <a:gd name="connsiteY0" fmla="*/ 1828800 h 3082246"/>
              <a:gd name="connsiteX1" fmla="*/ 5579824 w 5579824"/>
              <a:gd name="connsiteY1" fmla="*/ 0 h 3082246"/>
              <a:gd name="connsiteX2" fmla="*/ 5579824 w 5579824"/>
              <a:gd name="connsiteY2" fmla="*/ 1234396 h 3082246"/>
              <a:gd name="connsiteX3" fmla="*/ 0 w 5579824"/>
              <a:gd name="connsiteY3" fmla="*/ 3082246 h 3082246"/>
              <a:gd name="connsiteX4" fmla="*/ 0 w 5579824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24871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343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851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790700 h 3044146"/>
              <a:gd name="connsiteX1" fmla="*/ 5567124 w 5589349"/>
              <a:gd name="connsiteY1" fmla="*/ 0 h 3044146"/>
              <a:gd name="connsiteX2" fmla="*/ 5589349 w 5589349"/>
              <a:gd name="connsiteY2" fmla="*/ 1247096 h 3044146"/>
              <a:gd name="connsiteX3" fmla="*/ 0 w 5589349"/>
              <a:gd name="connsiteY3" fmla="*/ 3044146 h 3044146"/>
              <a:gd name="connsiteX4" fmla="*/ 0 w 5589349"/>
              <a:gd name="connsiteY4" fmla="*/ 1790700 h 3044146"/>
              <a:gd name="connsiteX0" fmla="*/ 0 w 5589349"/>
              <a:gd name="connsiteY0" fmla="*/ 1790700 h 3006046"/>
              <a:gd name="connsiteX1" fmla="*/ 5567124 w 5589349"/>
              <a:gd name="connsiteY1" fmla="*/ 0 h 3006046"/>
              <a:gd name="connsiteX2" fmla="*/ 5589349 w 5589349"/>
              <a:gd name="connsiteY2" fmla="*/ 1247096 h 3006046"/>
              <a:gd name="connsiteX3" fmla="*/ 0 w 5589349"/>
              <a:gd name="connsiteY3" fmla="*/ 3006046 h 3006046"/>
              <a:gd name="connsiteX4" fmla="*/ 0 w 5589349"/>
              <a:gd name="connsiteY4" fmla="*/ 1790700 h 3006046"/>
              <a:gd name="connsiteX0" fmla="*/ 0 w 5589349"/>
              <a:gd name="connsiteY0" fmla="*/ 1765300 h 3006046"/>
              <a:gd name="connsiteX1" fmla="*/ 5567124 w 5589349"/>
              <a:gd name="connsiteY1" fmla="*/ 0 h 3006046"/>
              <a:gd name="connsiteX2" fmla="*/ 5589349 w 5589349"/>
              <a:gd name="connsiteY2" fmla="*/ 1247096 h 3006046"/>
              <a:gd name="connsiteX3" fmla="*/ 0 w 5589349"/>
              <a:gd name="connsiteY3" fmla="*/ 3006046 h 3006046"/>
              <a:gd name="connsiteX4" fmla="*/ 0 w 5589349"/>
              <a:gd name="connsiteY4" fmla="*/ 1765300 h 3006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349" h="3006046">
                <a:moveTo>
                  <a:pt x="0" y="1765300"/>
                </a:moveTo>
                <a:lnTo>
                  <a:pt x="5567124" y="0"/>
                </a:lnTo>
                <a:lnTo>
                  <a:pt x="5589349" y="1247096"/>
                </a:lnTo>
                <a:lnTo>
                  <a:pt x="0" y="3006046"/>
                </a:lnTo>
                <a:lnTo>
                  <a:pt x="0" y="1765300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84169" y="1032387"/>
            <a:ext cx="5606431" cy="2590928"/>
          </a:xfrm>
          <a:custGeom>
            <a:avLst/>
            <a:gdLst>
              <a:gd name="connsiteX0" fmla="*/ 0 w 5598874"/>
              <a:gd name="connsiteY0" fmla="*/ 0 h 1253446"/>
              <a:gd name="connsiteX1" fmla="*/ 5598874 w 5598874"/>
              <a:gd name="connsiteY1" fmla="*/ 0 h 1253446"/>
              <a:gd name="connsiteX2" fmla="*/ 5598874 w 5598874"/>
              <a:gd name="connsiteY2" fmla="*/ 1253446 h 1253446"/>
              <a:gd name="connsiteX3" fmla="*/ 0 w 5598874"/>
              <a:gd name="connsiteY3" fmla="*/ 1253446 h 1253446"/>
              <a:gd name="connsiteX4" fmla="*/ 0 w 5598874"/>
              <a:gd name="connsiteY4" fmla="*/ 0 h 1253446"/>
              <a:gd name="connsiteX0" fmla="*/ 0 w 5598874"/>
              <a:gd name="connsiteY0" fmla="*/ 1828800 h 3082246"/>
              <a:gd name="connsiteX1" fmla="*/ 5579824 w 5598874"/>
              <a:gd name="connsiteY1" fmla="*/ 0 h 3082246"/>
              <a:gd name="connsiteX2" fmla="*/ 5598874 w 5598874"/>
              <a:gd name="connsiteY2" fmla="*/ 3082246 h 3082246"/>
              <a:gd name="connsiteX3" fmla="*/ 0 w 5598874"/>
              <a:gd name="connsiteY3" fmla="*/ 3082246 h 3082246"/>
              <a:gd name="connsiteX4" fmla="*/ 0 w 5598874"/>
              <a:gd name="connsiteY4" fmla="*/ 1828800 h 3082246"/>
              <a:gd name="connsiteX0" fmla="*/ 0 w 5579824"/>
              <a:gd name="connsiteY0" fmla="*/ 1828800 h 3082246"/>
              <a:gd name="connsiteX1" fmla="*/ 5579824 w 5579824"/>
              <a:gd name="connsiteY1" fmla="*/ 0 h 3082246"/>
              <a:gd name="connsiteX2" fmla="*/ 5579824 w 5579824"/>
              <a:gd name="connsiteY2" fmla="*/ 1234396 h 3082246"/>
              <a:gd name="connsiteX3" fmla="*/ 0 w 5579824"/>
              <a:gd name="connsiteY3" fmla="*/ 3082246 h 3082246"/>
              <a:gd name="connsiteX4" fmla="*/ 0 w 5579824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24871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  <a:gd name="connsiteX0" fmla="*/ 0 w 5589349"/>
              <a:gd name="connsiteY0" fmla="*/ 1828800 h 3082246"/>
              <a:gd name="connsiteX1" fmla="*/ 5579824 w 5589349"/>
              <a:gd name="connsiteY1" fmla="*/ 0 h 3082246"/>
              <a:gd name="connsiteX2" fmla="*/ 5589349 w 5589349"/>
              <a:gd name="connsiteY2" fmla="*/ 1234396 h 3082246"/>
              <a:gd name="connsiteX3" fmla="*/ 0 w 5589349"/>
              <a:gd name="connsiteY3" fmla="*/ 3082246 h 3082246"/>
              <a:gd name="connsiteX4" fmla="*/ 0 w 5589349"/>
              <a:gd name="connsiteY4" fmla="*/ 1828800 h 3082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9349" h="3082246">
                <a:moveTo>
                  <a:pt x="0" y="1828800"/>
                </a:moveTo>
                <a:lnTo>
                  <a:pt x="5579824" y="0"/>
                </a:lnTo>
                <a:lnTo>
                  <a:pt x="5589349" y="1234396"/>
                </a:lnTo>
                <a:lnTo>
                  <a:pt x="0" y="3082246"/>
                </a:lnTo>
                <a:lnTo>
                  <a:pt x="0" y="1828800"/>
                </a:lnTo>
                <a:close/>
              </a:path>
            </a:pathLst>
          </a:custGeom>
          <a:solidFill>
            <a:srgbClr val="2A69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juxing1"/>
          <p:cNvSpPr/>
          <p:nvPr/>
        </p:nvSpPr>
        <p:spPr>
          <a:xfrm>
            <a:off x="454289" y="1033090"/>
            <a:ext cx="5641711" cy="1122197"/>
          </a:xfrm>
          <a:prstGeom prst="rect">
            <a:avLst/>
          </a:prstGeom>
          <a:solidFill>
            <a:srgbClr val="7EB0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juxing2"/>
          <p:cNvSpPr/>
          <p:nvPr/>
        </p:nvSpPr>
        <p:spPr>
          <a:xfrm>
            <a:off x="469573" y="2396428"/>
            <a:ext cx="5628492" cy="1253446"/>
          </a:xfrm>
          <a:prstGeom prst="rect">
            <a:avLst/>
          </a:prstGeom>
          <a:solidFill>
            <a:srgbClr val="5C9C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juxing3"/>
          <p:cNvSpPr/>
          <p:nvPr/>
        </p:nvSpPr>
        <p:spPr>
          <a:xfrm>
            <a:off x="469573" y="3942072"/>
            <a:ext cx="5621013" cy="1253446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439799" y="997809"/>
            <a:ext cx="562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Higher education and open labor market make USA the top destination for international students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474899" y="2422986"/>
            <a:ext cx="56211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Currently </a:t>
            </a:r>
            <a:r>
              <a:rPr lang="en-US" altLang="zh-CN" sz="2400" b="1" dirty="0">
                <a:solidFill>
                  <a:srgbClr val="FFFF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1.21 million </a:t>
            </a:r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international students enrolled in US universities </a:t>
            </a: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with twice as many applicants.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64952" y="4088517"/>
            <a:ext cx="56210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ea typeface="+mj-ea"/>
                <a:cs typeface="Tahoma" panose="020B0604030504040204" pitchFamily="34" charset="0"/>
              </a:rPr>
              <a:t>A total of </a:t>
            </a:r>
            <a:r>
              <a:rPr lang="en-US" altLang="zh-CN" sz="2400" b="1" dirty="0">
                <a:solidFill>
                  <a:srgbClr val="FFFF0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4,140</a:t>
            </a:r>
            <a:r>
              <a:rPr lang="en-US" altLang="zh-CN" sz="2400" dirty="0">
                <a:solidFill>
                  <a:schemeClr val="bg1"/>
                </a:solidFill>
                <a:ea typeface="+mj-ea"/>
                <a:cs typeface="Tahoma" panose="020B0604030504040204" pitchFamily="34" charset="0"/>
              </a:rPr>
              <a:t> of public and private universities in the United States. </a:t>
            </a:r>
          </a:p>
        </p:txBody>
      </p:sp>
      <p:sp>
        <p:nvSpPr>
          <p:cNvPr id="28" name="矩形 27"/>
          <p:cNvSpPr/>
          <p:nvPr/>
        </p:nvSpPr>
        <p:spPr>
          <a:xfrm>
            <a:off x="7006258" y="1421790"/>
            <a:ext cx="439571" cy="439571"/>
          </a:xfrm>
          <a:prstGeom prst="rect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8415099" y="435341"/>
            <a:ext cx="833606" cy="833606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499756" y="1881630"/>
            <a:ext cx="187795" cy="187795"/>
          </a:xfrm>
          <a:prstGeom prst="rect">
            <a:avLst/>
          </a:prstGeom>
          <a:solidFill>
            <a:schemeClr val="accent1"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6706368" y="1072820"/>
            <a:ext cx="183220" cy="183220"/>
          </a:xfrm>
          <a:prstGeom prst="rect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165124" y="102849"/>
            <a:ext cx="724464" cy="724464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7006258" y="0"/>
            <a:ext cx="1268947" cy="1268947"/>
          </a:xfrm>
          <a:prstGeom prst="rect">
            <a:avLst/>
          </a:prstGeom>
          <a:solidFill>
            <a:schemeClr val="accent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1241274" y="4354484"/>
            <a:ext cx="1467509" cy="1467509"/>
          </a:xfrm>
          <a:prstGeom prst="rect">
            <a:avLst/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 rot="335971">
            <a:off x="8363528" y="4091250"/>
            <a:ext cx="657958" cy="662176"/>
            <a:chOff x="4554538" y="4102100"/>
            <a:chExt cx="495300" cy="498475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41" name="Freeform 90"/>
            <p:cNvSpPr>
              <a:spLocks/>
            </p:cNvSpPr>
            <p:nvPr/>
          </p:nvSpPr>
          <p:spPr bwMode="auto">
            <a:xfrm>
              <a:off x="4554538" y="4154487"/>
              <a:ext cx="446088" cy="446088"/>
            </a:xfrm>
            <a:custGeom>
              <a:avLst/>
              <a:gdLst>
                <a:gd name="T0" fmla="*/ 104 w 208"/>
                <a:gd name="T1" fmla="*/ 208 h 208"/>
                <a:gd name="T2" fmla="*/ 208 w 208"/>
                <a:gd name="T3" fmla="*/ 104 h 208"/>
                <a:gd name="T4" fmla="*/ 196 w 208"/>
                <a:gd name="T5" fmla="*/ 55 h 208"/>
                <a:gd name="T6" fmla="*/ 194 w 208"/>
                <a:gd name="T7" fmla="*/ 55 h 208"/>
                <a:gd name="T8" fmla="*/ 192 w 208"/>
                <a:gd name="T9" fmla="*/ 55 h 208"/>
                <a:gd name="T10" fmla="*/ 179 w 208"/>
                <a:gd name="T11" fmla="*/ 54 h 208"/>
                <a:gd name="T12" fmla="*/ 169 w 208"/>
                <a:gd name="T13" fmla="*/ 63 h 208"/>
                <a:gd name="T14" fmla="*/ 181 w 208"/>
                <a:gd name="T15" fmla="*/ 104 h 208"/>
                <a:gd name="T16" fmla="*/ 104 w 208"/>
                <a:gd name="T17" fmla="*/ 180 h 208"/>
                <a:gd name="T18" fmla="*/ 28 w 208"/>
                <a:gd name="T19" fmla="*/ 104 h 208"/>
                <a:gd name="T20" fmla="*/ 104 w 208"/>
                <a:gd name="T21" fmla="*/ 27 h 208"/>
                <a:gd name="T22" fmla="*/ 145 w 208"/>
                <a:gd name="T23" fmla="*/ 39 h 208"/>
                <a:gd name="T24" fmla="*/ 153 w 208"/>
                <a:gd name="T25" fmla="*/ 30 h 208"/>
                <a:gd name="T26" fmla="*/ 152 w 208"/>
                <a:gd name="T27" fmla="*/ 15 h 208"/>
                <a:gd name="T28" fmla="*/ 152 w 208"/>
                <a:gd name="T29" fmla="*/ 11 h 208"/>
                <a:gd name="T30" fmla="*/ 104 w 208"/>
                <a:gd name="T31" fmla="*/ 0 h 208"/>
                <a:gd name="T32" fmla="*/ 0 w 208"/>
                <a:gd name="T33" fmla="*/ 104 h 208"/>
                <a:gd name="T34" fmla="*/ 104 w 208"/>
                <a:gd name="T35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86"/>
                    <a:pt x="204" y="69"/>
                    <a:pt x="196" y="55"/>
                  </a:cubicBezTo>
                  <a:cubicBezTo>
                    <a:pt x="195" y="55"/>
                    <a:pt x="194" y="55"/>
                    <a:pt x="194" y="55"/>
                  </a:cubicBezTo>
                  <a:cubicBezTo>
                    <a:pt x="193" y="55"/>
                    <a:pt x="193" y="55"/>
                    <a:pt x="192" y="55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69" y="63"/>
                    <a:pt x="169" y="63"/>
                    <a:pt x="169" y="63"/>
                  </a:cubicBezTo>
                  <a:cubicBezTo>
                    <a:pt x="177" y="75"/>
                    <a:pt x="181" y="89"/>
                    <a:pt x="181" y="104"/>
                  </a:cubicBezTo>
                  <a:cubicBezTo>
                    <a:pt x="181" y="146"/>
                    <a:pt x="147" y="180"/>
                    <a:pt x="104" y="180"/>
                  </a:cubicBezTo>
                  <a:cubicBezTo>
                    <a:pt x="62" y="180"/>
                    <a:pt x="28" y="146"/>
                    <a:pt x="28" y="104"/>
                  </a:cubicBezTo>
                  <a:cubicBezTo>
                    <a:pt x="28" y="61"/>
                    <a:pt x="62" y="27"/>
                    <a:pt x="104" y="27"/>
                  </a:cubicBezTo>
                  <a:cubicBezTo>
                    <a:pt x="119" y="27"/>
                    <a:pt x="133" y="31"/>
                    <a:pt x="145" y="39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4"/>
                    <a:pt x="152" y="12"/>
                    <a:pt x="152" y="11"/>
                  </a:cubicBezTo>
                  <a:cubicBezTo>
                    <a:pt x="138" y="4"/>
                    <a:pt x="12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91"/>
            <p:cNvSpPr>
              <a:spLocks/>
            </p:cNvSpPr>
            <p:nvPr/>
          </p:nvSpPr>
          <p:spPr bwMode="auto">
            <a:xfrm>
              <a:off x="4668838" y="4265612"/>
              <a:ext cx="217488" cy="220663"/>
            </a:xfrm>
            <a:custGeom>
              <a:avLst/>
              <a:gdLst>
                <a:gd name="T0" fmla="*/ 51 w 102"/>
                <a:gd name="T1" fmla="*/ 25 h 103"/>
                <a:gd name="T2" fmla="*/ 53 w 102"/>
                <a:gd name="T3" fmla="*/ 25 h 103"/>
                <a:gd name="T4" fmla="*/ 73 w 102"/>
                <a:gd name="T5" fmla="*/ 6 h 103"/>
                <a:gd name="T6" fmla="*/ 73 w 102"/>
                <a:gd name="T7" fmla="*/ 5 h 103"/>
                <a:gd name="T8" fmla="*/ 51 w 102"/>
                <a:gd name="T9" fmla="*/ 0 h 103"/>
                <a:gd name="T10" fmla="*/ 0 w 102"/>
                <a:gd name="T11" fmla="*/ 52 h 103"/>
                <a:gd name="T12" fmla="*/ 51 w 102"/>
                <a:gd name="T13" fmla="*/ 103 h 103"/>
                <a:gd name="T14" fmla="*/ 102 w 102"/>
                <a:gd name="T15" fmla="*/ 52 h 103"/>
                <a:gd name="T16" fmla="*/ 98 w 102"/>
                <a:gd name="T17" fmla="*/ 30 h 103"/>
                <a:gd name="T18" fmla="*/ 97 w 102"/>
                <a:gd name="T19" fmla="*/ 30 h 103"/>
                <a:gd name="T20" fmla="*/ 78 w 102"/>
                <a:gd name="T21" fmla="*/ 50 h 103"/>
                <a:gd name="T22" fmla="*/ 78 w 102"/>
                <a:gd name="T23" fmla="*/ 52 h 103"/>
                <a:gd name="T24" fmla="*/ 51 w 102"/>
                <a:gd name="T25" fmla="*/ 79 h 103"/>
                <a:gd name="T26" fmla="*/ 24 w 102"/>
                <a:gd name="T27" fmla="*/ 52 h 103"/>
                <a:gd name="T28" fmla="*/ 51 w 102"/>
                <a:gd name="T29" fmla="*/ 2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2" h="103">
                  <a:moveTo>
                    <a:pt x="51" y="25"/>
                  </a:moveTo>
                  <a:cubicBezTo>
                    <a:pt x="52" y="25"/>
                    <a:pt x="53" y="25"/>
                    <a:pt x="53" y="25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66" y="2"/>
                    <a:pt x="59" y="0"/>
                    <a:pt x="51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1" y="103"/>
                  </a:cubicBezTo>
                  <a:cubicBezTo>
                    <a:pt x="80" y="103"/>
                    <a:pt x="102" y="80"/>
                    <a:pt x="102" y="52"/>
                  </a:cubicBezTo>
                  <a:cubicBezTo>
                    <a:pt x="102" y="44"/>
                    <a:pt x="101" y="37"/>
                    <a:pt x="98" y="30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78" y="50"/>
                    <a:pt x="78" y="50"/>
                    <a:pt x="78" y="50"/>
                  </a:cubicBezTo>
                  <a:cubicBezTo>
                    <a:pt x="78" y="50"/>
                    <a:pt x="78" y="51"/>
                    <a:pt x="78" y="52"/>
                  </a:cubicBezTo>
                  <a:cubicBezTo>
                    <a:pt x="78" y="67"/>
                    <a:pt x="66" y="79"/>
                    <a:pt x="51" y="79"/>
                  </a:cubicBezTo>
                  <a:cubicBezTo>
                    <a:pt x="36" y="79"/>
                    <a:pt x="24" y="67"/>
                    <a:pt x="24" y="52"/>
                  </a:cubicBezTo>
                  <a:cubicBezTo>
                    <a:pt x="24" y="37"/>
                    <a:pt x="36" y="25"/>
                    <a:pt x="5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92"/>
            <p:cNvSpPr>
              <a:spLocks/>
            </p:cNvSpPr>
            <p:nvPr/>
          </p:nvSpPr>
          <p:spPr bwMode="auto">
            <a:xfrm>
              <a:off x="4776788" y="4102100"/>
              <a:ext cx="273050" cy="273050"/>
            </a:xfrm>
            <a:custGeom>
              <a:avLst/>
              <a:gdLst>
                <a:gd name="T0" fmla="*/ 107 w 127"/>
                <a:gd name="T1" fmla="*/ 35 h 127"/>
                <a:gd name="T2" fmla="*/ 114 w 127"/>
                <a:gd name="T3" fmla="*/ 29 h 127"/>
                <a:gd name="T4" fmla="*/ 114 w 127"/>
                <a:gd name="T5" fmla="*/ 19 h 127"/>
                <a:gd name="T6" fmla="*/ 109 w 127"/>
                <a:gd name="T7" fmla="*/ 14 h 127"/>
                <a:gd name="T8" fmla="*/ 104 w 127"/>
                <a:gd name="T9" fmla="*/ 12 h 127"/>
                <a:gd name="T10" fmla="*/ 99 w 127"/>
                <a:gd name="T11" fmla="*/ 14 h 127"/>
                <a:gd name="T12" fmla="*/ 92 w 127"/>
                <a:gd name="T13" fmla="*/ 21 h 127"/>
                <a:gd name="T14" fmla="*/ 91 w 127"/>
                <a:gd name="T15" fmla="*/ 3 h 127"/>
                <a:gd name="T16" fmla="*/ 88 w 127"/>
                <a:gd name="T17" fmla="*/ 0 h 127"/>
                <a:gd name="T18" fmla="*/ 87 w 127"/>
                <a:gd name="T19" fmla="*/ 1 h 127"/>
                <a:gd name="T20" fmla="*/ 59 w 127"/>
                <a:gd name="T21" fmla="*/ 29 h 127"/>
                <a:gd name="T22" fmla="*/ 55 w 127"/>
                <a:gd name="T23" fmla="*/ 38 h 127"/>
                <a:gd name="T24" fmla="*/ 55 w 127"/>
                <a:gd name="T25" fmla="*/ 39 h 127"/>
                <a:gd name="T26" fmla="*/ 57 w 127"/>
                <a:gd name="T27" fmla="*/ 57 h 127"/>
                <a:gd name="T28" fmla="*/ 47 w 127"/>
                <a:gd name="T29" fmla="*/ 67 h 127"/>
                <a:gd name="T30" fmla="*/ 29 w 127"/>
                <a:gd name="T31" fmla="*/ 85 h 127"/>
                <a:gd name="T32" fmla="*/ 28 w 127"/>
                <a:gd name="T33" fmla="*/ 85 h 127"/>
                <a:gd name="T34" fmla="*/ 11 w 127"/>
                <a:gd name="T35" fmla="*/ 103 h 127"/>
                <a:gd name="T36" fmla="*/ 3 w 127"/>
                <a:gd name="T37" fmla="*/ 111 h 127"/>
                <a:gd name="T38" fmla="*/ 1 w 127"/>
                <a:gd name="T39" fmla="*/ 114 h 127"/>
                <a:gd name="T40" fmla="*/ 1 w 127"/>
                <a:gd name="T41" fmla="*/ 121 h 127"/>
                <a:gd name="T42" fmla="*/ 7 w 127"/>
                <a:gd name="T43" fmla="*/ 127 h 127"/>
                <a:gd name="T44" fmla="*/ 7 w 127"/>
                <a:gd name="T45" fmla="*/ 127 h 127"/>
                <a:gd name="T46" fmla="*/ 13 w 127"/>
                <a:gd name="T47" fmla="*/ 127 h 127"/>
                <a:gd name="T48" fmla="*/ 17 w 127"/>
                <a:gd name="T49" fmla="*/ 125 h 127"/>
                <a:gd name="T50" fmla="*/ 72 w 127"/>
                <a:gd name="T51" fmla="*/ 70 h 127"/>
                <a:gd name="T52" fmla="*/ 88 w 127"/>
                <a:gd name="T53" fmla="*/ 72 h 127"/>
                <a:gd name="T54" fmla="*/ 89 w 127"/>
                <a:gd name="T55" fmla="*/ 72 h 127"/>
                <a:gd name="T56" fmla="*/ 90 w 127"/>
                <a:gd name="T57" fmla="*/ 72 h 127"/>
                <a:gd name="T58" fmla="*/ 98 w 127"/>
                <a:gd name="T59" fmla="*/ 68 h 127"/>
                <a:gd name="T60" fmla="*/ 126 w 127"/>
                <a:gd name="T61" fmla="*/ 40 h 127"/>
                <a:gd name="T62" fmla="*/ 124 w 127"/>
                <a:gd name="T63" fmla="*/ 36 h 127"/>
                <a:gd name="T64" fmla="*/ 107 w 127"/>
                <a:gd name="T65" fmla="*/ 3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7" h="127">
                  <a:moveTo>
                    <a:pt x="107" y="35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6" y="26"/>
                    <a:pt x="116" y="21"/>
                    <a:pt x="114" y="19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08" y="13"/>
                    <a:pt x="106" y="12"/>
                    <a:pt x="104" y="12"/>
                  </a:cubicBezTo>
                  <a:cubicBezTo>
                    <a:pt x="102" y="12"/>
                    <a:pt x="101" y="13"/>
                    <a:pt x="99" y="14"/>
                  </a:cubicBezTo>
                  <a:cubicBezTo>
                    <a:pt x="92" y="21"/>
                    <a:pt x="92" y="21"/>
                    <a:pt x="92" y="21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ubicBezTo>
                    <a:pt x="88" y="0"/>
                    <a:pt x="87" y="1"/>
                    <a:pt x="87" y="1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6" y="31"/>
                    <a:pt x="55" y="35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47" y="67"/>
                    <a:pt x="47" y="67"/>
                    <a:pt x="47" y="67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3" y="111"/>
                    <a:pt x="3" y="111"/>
                    <a:pt x="3" y="111"/>
                  </a:cubicBezTo>
                  <a:cubicBezTo>
                    <a:pt x="2" y="112"/>
                    <a:pt x="1" y="113"/>
                    <a:pt x="1" y="114"/>
                  </a:cubicBezTo>
                  <a:cubicBezTo>
                    <a:pt x="1" y="121"/>
                    <a:pt x="1" y="121"/>
                    <a:pt x="1" y="121"/>
                  </a:cubicBezTo>
                  <a:cubicBezTo>
                    <a:pt x="0" y="124"/>
                    <a:pt x="3" y="127"/>
                    <a:pt x="7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13" y="127"/>
                    <a:pt x="13" y="127"/>
                    <a:pt x="13" y="127"/>
                  </a:cubicBezTo>
                  <a:cubicBezTo>
                    <a:pt x="15" y="127"/>
                    <a:pt x="16" y="126"/>
                    <a:pt x="17" y="125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88" y="72"/>
                    <a:pt x="88" y="72"/>
                    <a:pt x="88" y="72"/>
                  </a:cubicBezTo>
                  <a:cubicBezTo>
                    <a:pt x="89" y="72"/>
                    <a:pt x="89" y="72"/>
                    <a:pt x="89" y="72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3" y="72"/>
                    <a:pt x="96" y="70"/>
                    <a:pt x="98" y="68"/>
                  </a:cubicBezTo>
                  <a:cubicBezTo>
                    <a:pt x="126" y="40"/>
                    <a:pt x="126" y="40"/>
                    <a:pt x="126" y="40"/>
                  </a:cubicBezTo>
                  <a:cubicBezTo>
                    <a:pt x="127" y="39"/>
                    <a:pt x="126" y="36"/>
                    <a:pt x="124" y="36"/>
                  </a:cubicBezTo>
                  <a:lnTo>
                    <a:pt x="107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Freeform 77"/>
          <p:cNvSpPr>
            <a:spLocks noEditPoints="1"/>
          </p:cNvSpPr>
          <p:nvPr/>
        </p:nvSpPr>
        <p:spPr bwMode="auto">
          <a:xfrm rot="589231">
            <a:off x="9917841" y="2050742"/>
            <a:ext cx="592762" cy="573058"/>
          </a:xfrm>
          <a:custGeom>
            <a:avLst/>
            <a:gdLst>
              <a:gd name="T0" fmla="*/ 169 w 268"/>
              <a:gd name="T1" fmla="*/ 102 h 258"/>
              <a:gd name="T2" fmla="*/ 176 w 268"/>
              <a:gd name="T3" fmla="*/ 30 h 258"/>
              <a:gd name="T4" fmla="*/ 170 w 268"/>
              <a:gd name="T5" fmla="*/ 33 h 258"/>
              <a:gd name="T6" fmla="*/ 143 w 268"/>
              <a:gd name="T7" fmla="*/ 111 h 258"/>
              <a:gd name="T8" fmla="*/ 162 w 268"/>
              <a:gd name="T9" fmla="*/ 125 h 258"/>
              <a:gd name="T10" fmla="*/ 209 w 268"/>
              <a:gd name="T11" fmla="*/ 144 h 258"/>
              <a:gd name="T12" fmla="*/ 208 w 268"/>
              <a:gd name="T13" fmla="*/ 137 h 258"/>
              <a:gd name="T14" fmla="*/ 150 w 268"/>
              <a:gd name="T15" fmla="*/ 111 h 258"/>
              <a:gd name="T16" fmla="*/ 165 w 268"/>
              <a:gd name="T17" fmla="*/ 111 h 258"/>
              <a:gd name="T18" fmla="*/ 150 w 268"/>
              <a:gd name="T19" fmla="*/ 111 h 258"/>
              <a:gd name="T20" fmla="*/ 191 w 268"/>
              <a:gd name="T21" fmla="*/ 216 h 258"/>
              <a:gd name="T22" fmla="*/ 253 w 268"/>
              <a:gd name="T23" fmla="*/ 111 h 258"/>
              <a:gd name="T24" fmla="*/ 61 w 268"/>
              <a:gd name="T25" fmla="*/ 111 h 258"/>
              <a:gd name="T26" fmla="*/ 47 w 268"/>
              <a:gd name="T27" fmla="*/ 126 h 258"/>
              <a:gd name="T28" fmla="*/ 157 w 268"/>
              <a:gd name="T29" fmla="*/ 0 h 258"/>
              <a:gd name="T30" fmla="*/ 177 w 268"/>
              <a:gd name="T31" fmla="*/ 190 h 258"/>
              <a:gd name="T32" fmla="*/ 134 w 268"/>
              <a:gd name="T33" fmla="*/ 152 h 258"/>
              <a:gd name="T34" fmla="*/ 117 w 268"/>
              <a:gd name="T35" fmla="*/ 146 h 258"/>
              <a:gd name="T36" fmla="*/ 9 w 268"/>
              <a:gd name="T37" fmla="*/ 137 h 258"/>
              <a:gd name="T38" fmla="*/ 0 w 268"/>
              <a:gd name="T39" fmla="*/ 204 h 258"/>
              <a:gd name="T40" fmla="*/ 180 w 268"/>
              <a:gd name="T41" fmla="*/ 198 h 258"/>
              <a:gd name="T42" fmla="*/ 162 w 268"/>
              <a:gd name="T43" fmla="*/ 191 h 258"/>
              <a:gd name="T44" fmla="*/ 127 w 268"/>
              <a:gd name="T45" fmla="*/ 189 h 258"/>
              <a:gd name="T46" fmla="*/ 129 w 268"/>
              <a:gd name="T47" fmla="*/ 162 h 258"/>
              <a:gd name="T48" fmla="*/ 136 w 268"/>
              <a:gd name="T49" fmla="*/ 163 h 258"/>
              <a:gd name="T50" fmla="*/ 162 w 268"/>
              <a:gd name="T51" fmla="*/ 191 h 258"/>
              <a:gd name="T52" fmla="*/ 180 w 268"/>
              <a:gd name="T53" fmla="*/ 228 h 258"/>
              <a:gd name="T54" fmla="*/ 162 w 268"/>
              <a:gd name="T55" fmla="*/ 237 h 258"/>
              <a:gd name="T56" fmla="*/ 115 w 268"/>
              <a:gd name="T57" fmla="*/ 237 h 258"/>
              <a:gd name="T58" fmla="*/ 44 w 268"/>
              <a:gd name="T59" fmla="*/ 216 h 258"/>
              <a:gd name="T60" fmla="*/ 9 w 268"/>
              <a:gd name="T61" fmla="*/ 237 h 258"/>
              <a:gd name="T62" fmla="*/ 0 w 268"/>
              <a:gd name="T63" fmla="*/ 209 h 258"/>
              <a:gd name="T64" fmla="*/ 138 w 268"/>
              <a:gd name="T65" fmla="*/ 222 h 258"/>
              <a:gd name="T66" fmla="*/ 138 w 268"/>
              <a:gd name="T67" fmla="*/ 258 h 258"/>
              <a:gd name="T68" fmla="*/ 138 w 268"/>
              <a:gd name="T69" fmla="*/ 222 h 258"/>
              <a:gd name="T70" fmla="*/ 129 w 268"/>
              <a:gd name="T71" fmla="*/ 240 h 258"/>
              <a:gd name="T72" fmla="*/ 147 w 268"/>
              <a:gd name="T73" fmla="*/ 240 h 258"/>
              <a:gd name="T74" fmla="*/ 44 w 268"/>
              <a:gd name="T75" fmla="*/ 222 h 258"/>
              <a:gd name="T76" fmla="*/ 44 w 268"/>
              <a:gd name="T77" fmla="*/ 258 h 258"/>
              <a:gd name="T78" fmla="*/ 44 w 268"/>
              <a:gd name="T79" fmla="*/ 222 h 258"/>
              <a:gd name="T80" fmla="*/ 35 w 268"/>
              <a:gd name="T81" fmla="*/ 240 h 258"/>
              <a:gd name="T82" fmla="*/ 53 w 268"/>
              <a:gd name="T83" fmla="*/ 240 h 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68" h="258">
                <a:moveTo>
                  <a:pt x="172" y="109"/>
                </a:moveTo>
                <a:cubicBezTo>
                  <a:pt x="171" y="106"/>
                  <a:pt x="170" y="104"/>
                  <a:pt x="169" y="102"/>
                </a:cubicBezTo>
                <a:cubicBezTo>
                  <a:pt x="180" y="35"/>
                  <a:pt x="180" y="35"/>
                  <a:pt x="180" y="35"/>
                </a:cubicBezTo>
                <a:cubicBezTo>
                  <a:pt x="180" y="33"/>
                  <a:pt x="178" y="30"/>
                  <a:pt x="176" y="30"/>
                </a:cubicBezTo>
                <a:cubicBezTo>
                  <a:pt x="176" y="30"/>
                  <a:pt x="176" y="30"/>
                  <a:pt x="176" y="30"/>
                </a:cubicBezTo>
                <a:cubicBezTo>
                  <a:pt x="173" y="29"/>
                  <a:pt x="171" y="30"/>
                  <a:pt x="170" y="33"/>
                </a:cubicBezTo>
                <a:cubicBezTo>
                  <a:pt x="151" y="97"/>
                  <a:pt x="151" y="97"/>
                  <a:pt x="151" y="97"/>
                </a:cubicBezTo>
                <a:cubicBezTo>
                  <a:pt x="146" y="100"/>
                  <a:pt x="143" y="105"/>
                  <a:pt x="143" y="111"/>
                </a:cubicBezTo>
                <a:cubicBezTo>
                  <a:pt x="143" y="119"/>
                  <a:pt x="149" y="125"/>
                  <a:pt x="157" y="125"/>
                </a:cubicBezTo>
                <a:cubicBezTo>
                  <a:pt x="159" y="125"/>
                  <a:pt x="160" y="125"/>
                  <a:pt x="162" y="125"/>
                </a:cubicBezTo>
                <a:cubicBezTo>
                  <a:pt x="202" y="146"/>
                  <a:pt x="202" y="146"/>
                  <a:pt x="202" y="146"/>
                </a:cubicBezTo>
                <a:cubicBezTo>
                  <a:pt x="205" y="147"/>
                  <a:pt x="207" y="146"/>
                  <a:pt x="209" y="144"/>
                </a:cubicBezTo>
                <a:cubicBezTo>
                  <a:pt x="209" y="144"/>
                  <a:pt x="209" y="144"/>
                  <a:pt x="209" y="144"/>
                </a:cubicBezTo>
                <a:cubicBezTo>
                  <a:pt x="210" y="142"/>
                  <a:pt x="210" y="139"/>
                  <a:pt x="208" y="137"/>
                </a:cubicBezTo>
                <a:cubicBezTo>
                  <a:pt x="172" y="109"/>
                  <a:pt x="172" y="109"/>
                  <a:pt x="172" y="109"/>
                </a:cubicBezTo>
                <a:moveTo>
                  <a:pt x="150" y="111"/>
                </a:moveTo>
                <a:cubicBezTo>
                  <a:pt x="150" y="107"/>
                  <a:pt x="153" y="103"/>
                  <a:pt x="157" y="103"/>
                </a:cubicBezTo>
                <a:cubicBezTo>
                  <a:pt x="161" y="103"/>
                  <a:pt x="165" y="107"/>
                  <a:pt x="165" y="111"/>
                </a:cubicBezTo>
                <a:cubicBezTo>
                  <a:pt x="165" y="115"/>
                  <a:pt x="161" y="118"/>
                  <a:pt x="157" y="118"/>
                </a:cubicBezTo>
                <a:cubicBezTo>
                  <a:pt x="153" y="118"/>
                  <a:pt x="150" y="115"/>
                  <a:pt x="150" y="111"/>
                </a:cubicBezTo>
                <a:moveTo>
                  <a:pt x="268" y="111"/>
                </a:moveTo>
                <a:cubicBezTo>
                  <a:pt x="268" y="160"/>
                  <a:pt x="236" y="202"/>
                  <a:pt x="191" y="216"/>
                </a:cubicBezTo>
                <a:cubicBezTo>
                  <a:pt x="191" y="200"/>
                  <a:pt x="191" y="200"/>
                  <a:pt x="191" y="200"/>
                </a:cubicBezTo>
                <a:cubicBezTo>
                  <a:pt x="227" y="187"/>
                  <a:pt x="253" y="151"/>
                  <a:pt x="253" y="111"/>
                </a:cubicBezTo>
                <a:cubicBezTo>
                  <a:pt x="253" y="58"/>
                  <a:pt x="210" y="15"/>
                  <a:pt x="157" y="15"/>
                </a:cubicBezTo>
                <a:cubicBezTo>
                  <a:pt x="104" y="15"/>
                  <a:pt x="61" y="58"/>
                  <a:pt x="61" y="111"/>
                </a:cubicBezTo>
                <a:cubicBezTo>
                  <a:pt x="61" y="116"/>
                  <a:pt x="62" y="121"/>
                  <a:pt x="63" y="126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7" y="121"/>
                  <a:pt x="46" y="116"/>
                  <a:pt x="46" y="111"/>
                </a:cubicBezTo>
                <a:cubicBezTo>
                  <a:pt x="46" y="49"/>
                  <a:pt x="96" y="0"/>
                  <a:pt x="157" y="0"/>
                </a:cubicBezTo>
                <a:cubicBezTo>
                  <a:pt x="218" y="0"/>
                  <a:pt x="268" y="49"/>
                  <a:pt x="268" y="111"/>
                </a:cubicBezTo>
                <a:moveTo>
                  <a:pt x="177" y="190"/>
                </a:moveTo>
                <a:cubicBezTo>
                  <a:pt x="142" y="156"/>
                  <a:pt x="142" y="156"/>
                  <a:pt x="142" y="156"/>
                </a:cubicBezTo>
                <a:cubicBezTo>
                  <a:pt x="140" y="154"/>
                  <a:pt x="137" y="152"/>
                  <a:pt x="134" y="152"/>
                </a:cubicBezTo>
                <a:cubicBezTo>
                  <a:pt x="117" y="152"/>
                  <a:pt x="117" y="152"/>
                  <a:pt x="117" y="152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17" y="141"/>
                  <a:pt x="113" y="137"/>
                  <a:pt x="108" y="137"/>
                </a:cubicBezTo>
                <a:cubicBezTo>
                  <a:pt x="9" y="137"/>
                  <a:pt x="9" y="137"/>
                  <a:pt x="9" y="137"/>
                </a:cubicBezTo>
                <a:cubicBezTo>
                  <a:pt x="4" y="137"/>
                  <a:pt x="0" y="141"/>
                  <a:pt x="0" y="146"/>
                </a:cubicBezTo>
                <a:cubicBezTo>
                  <a:pt x="0" y="204"/>
                  <a:pt x="0" y="204"/>
                  <a:pt x="0" y="204"/>
                </a:cubicBezTo>
                <a:cubicBezTo>
                  <a:pt x="180" y="204"/>
                  <a:pt x="180" y="204"/>
                  <a:pt x="180" y="204"/>
                </a:cubicBezTo>
                <a:cubicBezTo>
                  <a:pt x="180" y="198"/>
                  <a:pt x="180" y="198"/>
                  <a:pt x="180" y="198"/>
                </a:cubicBezTo>
                <a:cubicBezTo>
                  <a:pt x="180" y="195"/>
                  <a:pt x="179" y="192"/>
                  <a:pt x="177" y="190"/>
                </a:cubicBezTo>
                <a:moveTo>
                  <a:pt x="162" y="191"/>
                </a:moveTo>
                <a:cubicBezTo>
                  <a:pt x="129" y="191"/>
                  <a:pt x="129" y="191"/>
                  <a:pt x="129" y="191"/>
                </a:cubicBezTo>
                <a:cubicBezTo>
                  <a:pt x="128" y="191"/>
                  <a:pt x="127" y="190"/>
                  <a:pt x="127" y="189"/>
                </a:cubicBezTo>
                <a:cubicBezTo>
                  <a:pt x="127" y="164"/>
                  <a:pt x="127" y="164"/>
                  <a:pt x="127" y="164"/>
                </a:cubicBezTo>
                <a:cubicBezTo>
                  <a:pt x="127" y="163"/>
                  <a:pt x="128" y="162"/>
                  <a:pt x="129" y="162"/>
                </a:cubicBezTo>
                <a:cubicBezTo>
                  <a:pt x="135" y="162"/>
                  <a:pt x="135" y="162"/>
                  <a:pt x="135" y="162"/>
                </a:cubicBezTo>
                <a:cubicBezTo>
                  <a:pt x="136" y="163"/>
                  <a:pt x="136" y="163"/>
                  <a:pt x="136" y="163"/>
                </a:cubicBezTo>
                <a:cubicBezTo>
                  <a:pt x="163" y="188"/>
                  <a:pt x="163" y="188"/>
                  <a:pt x="163" y="188"/>
                </a:cubicBezTo>
                <a:cubicBezTo>
                  <a:pt x="164" y="189"/>
                  <a:pt x="163" y="191"/>
                  <a:pt x="162" y="191"/>
                </a:cubicBezTo>
                <a:moveTo>
                  <a:pt x="180" y="209"/>
                </a:moveTo>
                <a:cubicBezTo>
                  <a:pt x="180" y="228"/>
                  <a:pt x="180" y="228"/>
                  <a:pt x="180" y="228"/>
                </a:cubicBezTo>
                <a:cubicBezTo>
                  <a:pt x="180" y="233"/>
                  <a:pt x="176" y="237"/>
                  <a:pt x="171" y="237"/>
                </a:cubicBezTo>
                <a:cubicBezTo>
                  <a:pt x="162" y="237"/>
                  <a:pt x="162" y="237"/>
                  <a:pt x="162" y="237"/>
                </a:cubicBezTo>
                <a:cubicBezTo>
                  <a:pt x="160" y="225"/>
                  <a:pt x="150" y="216"/>
                  <a:pt x="138" y="216"/>
                </a:cubicBezTo>
                <a:cubicBezTo>
                  <a:pt x="126" y="216"/>
                  <a:pt x="117" y="225"/>
                  <a:pt x="115" y="237"/>
                </a:cubicBezTo>
                <a:cubicBezTo>
                  <a:pt x="68" y="237"/>
                  <a:pt x="68" y="237"/>
                  <a:pt x="68" y="237"/>
                </a:cubicBezTo>
                <a:cubicBezTo>
                  <a:pt x="66" y="225"/>
                  <a:pt x="56" y="216"/>
                  <a:pt x="44" y="216"/>
                </a:cubicBezTo>
                <a:cubicBezTo>
                  <a:pt x="32" y="216"/>
                  <a:pt x="22" y="225"/>
                  <a:pt x="21" y="237"/>
                </a:cubicBezTo>
                <a:cubicBezTo>
                  <a:pt x="9" y="237"/>
                  <a:pt x="9" y="237"/>
                  <a:pt x="9" y="237"/>
                </a:cubicBezTo>
                <a:cubicBezTo>
                  <a:pt x="4" y="237"/>
                  <a:pt x="0" y="233"/>
                  <a:pt x="0" y="228"/>
                </a:cubicBezTo>
                <a:cubicBezTo>
                  <a:pt x="0" y="209"/>
                  <a:pt x="0" y="209"/>
                  <a:pt x="0" y="209"/>
                </a:cubicBezTo>
                <a:cubicBezTo>
                  <a:pt x="180" y="209"/>
                  <a:pt x="180" y="209"/>
                  <a:pt x="180" y="209"/>
                </a:cubicBezTo>
                <a:moveTo>
                  <a:pt x="138" y="222"/>
                </a:moveTo>
                <a:cubicBezTo>
                  <a:pt x="129" y="222"/>
                  <a:pt x="120" y="230"/>
                  <a:pt x="120" y="240"/>
                </a:cubicBezTo>
                <a:cubicBezTo>
                  <a:pt x="120" y="250"/>
                  <a:pt x="129" y="258"/>
                  <a:pt x="138" y="258"/>
                </a:cubicBezTo>
                <a:cubicBezTo>
                  <a:pt x="148" y="258"/>
                  <a:pt x="156" y="250"/>
                  <a:pt x="156" y="240"/>
                </a:cubicBezTo>
                <a:cubicBezTo>
                  <a:pt x="156" y="230"/>
                  <a:pt x="148" y="222"/>
                  <a:pt x="138" y="222"/>
                </a:cubicBezTo>
                <a:moveTo>
                  <a:pt x="138" y="249"/>
                </a:moveTo>
                <a:cubicBezTo>
                  <a:pt x="133" y="249"/>
                  <a:pt x="129" y="245"/>
                  <a:pt x="129" y="240"/>
                </a:cubicBezTo>
                <a:cubicBezTo>
                  <a:pt x="129" y="235"/>
                  <a:pt x="133" y="231"/>
                  <a:pt x="138" y="231"/>
                </a:cubicBezTo>
                <a:cubicBezTo>
                  <a:pt x="143" y="231"/>
                  <a:pt x="147" y="235"/>
                  <a:pt x="147" y="240"/>
                </a:cubicBezTo>
                <a:cubicBezTo>
                  <a:pt x="147" y="245"/>
                  <a:pt x="143" y="249"/>
                  <a:pt x="138" y="249"/>
                </a:cubicBezTo>
                <a:moveTo>
                  <a:pt x="44" y="222"/>
                </a:moveTo>
                <a:cubicBezTo>
                  <a:pt x="34" y="222"/>
                  <a:pt x="26" y="230"/>
                  <a:pt x="26" y="240"/>
                </a:cubicBezTo>
                <a:cubicBezTo>
                  <a:pt x="26" y="250"/>
                  <a:pt x="34" y="258"/>
                  <a:pt x="44" y="258"/>
                </a:cubicBezTo>
                <a:cubicBezTo>
                  <a:pt x="54" y="258"/>
                  <a:pt x="62" y="250"/>
                  <a:pt x="62" y="240"/>
                </a:cubicBezTo>
                <a:cubicBezTo>
                  <a:pt x="62" y="230"/>
                  <a:pt x="54" y="222"/>
                  <a:pt x="44" y="222"/>
                </a:cubicBezTo>
                <a:moveTo>
                  <a:pt x="44" y="249"/>
                </a:moveTo>
                <a:cubicBezTo>
                  <a:pt x="39" y="249"/>
                  <a:pt x="35" y="245"/>
                  <a:pt x="35" y="240"/>
                </a:cubicBezTo>
                <a:cubicBezTo>
                  <a:pt x="35" y="235"/>
                  <a:pt x="39" y="231"/>
                  <a:pt x="44" y="231"/>
                </a:cubicBezTo>
                <a:cubicBezTo>
                  <a:pt x="49" y="231"/>
                  <a:pt x="53" y="235"/>
                  <a:pt x="53" y="240"/>
                </a:cubicBezTo>
                <a:cubicBezTo>
                  <a:pt x="53" y="245"/>
                  <a:pt x="49" y="249"/>
                  <a:pt x="44" y="249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10625482" y="188630"/>
            <a:ext cx="388639" cy="427228"/>
            <a:chOff x="7016751" y="4257675"/>
            <a:chExt cx="447675" cy="492125"/>
          </a:xfrm>
          <a:solidFill>
            <a:schemeClr val="bg1"/>
          </a:solidFill>
        </p:grpSpPr>
        <p:sp>
          <p:nvSpPr>
            <p:cNvPr id="46" name="Oval 116"/>
            <p:cNvSpPr>
              <a:spLocks noChangeArrowheads="1"/>
            </p:cNvSpPr>
            <p:nvPr/>
          </p:nvSpPr>
          <p:spPr bwMode="auto">
            <a:xfrm>
              <a:off x="7070726" y="4257675"/>
              <a:ext cx="106363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Oval 117"/>
            <p:cNvSpPr>
              <a:spLocks noChangeArrowheads="1"/>
            </p:cNvSpPr>
            <p:nvPr/>
          </p:nvSpPr>
          <p:spPr bwMode="auto">
            <a:xfrm>
              <a:off x="7245351" y="4257675"/>
              <a:ext cx="104775" cy="1063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118"/>
            <p:cNvSpPr>
              <a:spLocks/>
            </p:cNvSpPr>
            <p:nvPr/>
          </p:nvSpPr>
          <p:spPr bwMode="auto">
            <a:xfrm>
              <a:off x="7331076" y="4683125"/>
              <a:ext cx="55563" cy="66675"/>
            </a:xfrm>
            <a:custGeom>
              <a:avLst/>
              <a:gdLst>
                <a:gd name="T0" fmla="*/ 0 w 26"/>
                <a:gd name="T1" fmla="*/ 0 h 31"/>
                <a:gd name="T2" fmla="*/ 0 w 26"/>
                <a:gd name="T3" fmla="*/ 18 h 31"/>
                <a:gd name="T4" fmla="*/ 13 w 26"/>
                <a:gd name="T5" fmla="*/ 31 h 31"/>
                <a:gd name="T6" fmla="*/ 13 w 26"/>
                <a:gd name="T7" fmla="*/ 31 h 31"/>
                <a:gd name="T8" fmla="*/ 26 w 26"/>
                <a:gd name="T9" fmla="*/ 18 h 31"/>
                <a:gd name="T10" fmla="*/ 26 w 26"/>
                <a:gd name="T11" fmla="*/ 0 h 31"/>
                <a:gd name="T12" fmla="*/ 0 w 26"/>
                <a:gd name="T13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1">
                  <a:moveTo>
                    <a:pt x="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25"/>
                    <a:pt x="6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1" y="31"/>
                    <a:pt x="26" y="25"/>
                    <a:pt x="26" y="18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119"/>
            <p:cNvSpPr>
              <a:spLocks noEditPoints="1"/>
            </p:cNvSpPr>
            <p:nvPr/>
          </p:nvSpPr>
          <p:spPr bwMode="auto">
            <a:xfrm>
              <a:off x="7016751" y="4360862"/>
              <a:ext cx="447675" cy="388938"/>
            </a:xfrm>
            <a:custGeom>
              <a:avLst/>
              <a:gdLst>
                <a:gd name="T0" fmla="*/ 191 w 209"/>
                <a:gd name="T1" fmla="*/ 93 h 182"/>
                <a:gd name="T2" fmla="*/ 182 w 209"/>
                <a:gd name="T3" fmla="*/ 83 h 182"/>
                <a:gd name="T4" fmla="*/ 182 w 209"/>
                <a:gd name="T5" fmla="*/ 80 h 182"/>
                <a:gd name="T6" fmla="*/ 166 w 209"/>
                <a:gd name="T7" fmla="*/ 15 h 182"/>
                <a:gd name="T8" fmla="*/ 148 w 209"/>
                <a:gd name="T9" fmla="*/ 0 h 182"/>
                <a:gd name="T10" fmla="*/ 148 w 209"/>
                <a:gd name="T11" fmla="*/ 0 h 182"/>
                <a:gd name="T12" fmla="*/ 142 w 209"/>
                <a:gd name="T13" fmla="*/ 1 h 182"/>
                <a:gd name="T14" fmla="*/ 137 w 209"/>
                <a:gd name="T15" fmla="*/ 3 h 182"/>
                <a:gd name="T16" fmla="*/ 124 w 209"/>
                <a:gd name="T17" fmla="*/ 20 h 182"/>
                <a:gd name="T18" fmla="*/ 124 w 209"/>
                <a:gd name="T19" fmla="*/ 21 h 182"/>
                <a:gd name="T20" fmla="*/ 117 w 209"/>
                <a:gd name="T21" fmla="*/ 43 h 182"/>
                <a:gd name="T22" fmla="*/ 90 w 209"/>
                <a:gd name="T23" fmla="*/ 48 h 182"/>
                <a:gd name="T24" fmla="*/ 82 w 209"/>
                <a:gd name="T25" fmla="*/ 53 h 182"/>
                <a:gd name="T26" fmla="*/ 65 w 209"/>
                <a:gd name="T27" fmla="*/ 45 h 182"/>
                <a:gd name="T28" fmla="*/ 58 w 209"/>
                <a:gd name="T29" fmla="*/ 21 h 182"/>
                <a:gd name="T30" fmla="*/ 58 w 209"/>
                <a:gd name="T31" fmla="*/ 20 h 182"/>
                <a:gd name="T32" fmla="*/ 44 w 209"/>
                <a:gd name="T33" fmla="*/ 3 h 182"/>
                <a:gd name="T34" fmla="*/ 39 w 209"/>
                <a:gd name="T35" fmla="*/ 1 h 182"/>
                <a:gd name="T36" fmla="*/ 34 w 209"/>
                <a:gd name="T37" fmla="*/ 0 h 182"/>
                <a:gd name="T38" fmla="*/ 34 w 209"/>
                <a:gd name="T39" fmla="*/ 0 h 182"/>
                <a:gd name="T40" fmla="*/ 13 w 209"/>
                <a:gd name="T41" fmla="*/ 15 h 182"/>
                <a:gd name="T42" fmla="*/ 1 w 209"/>
                <a:gd name="T43" fmla="*/ 69 h 182"/>
                <a:gd name="T44" fmla="*/ 8 w 209"/>
                <a:gd name="T45" fmla="*/ 86 h 182"/>
                <a:gd name="T46" fmla="*/ 8 w 209"/>
                <a:gd name="T47" fmla="*/ 169 h 182"/>
                <a:gd name="T48" fmla="*/ 21 w 209"/>
                <a:gd name="T49" fmla="*/ 182 h 182"/>
                <a:gd name="T50" fmla="*/ 34 w 209"/>
                <a:gd name="T51" fmla="*/ 169 h 182"/>
                <a:gd name="T52" fmla="*/ 34 w 209"/>
                <a:gd name="T53" fmla="*/ 91 h 182"/>
                <a:gd name="T54" fmla="*/ 46 w 209"/>
                <a:gd name="T55" fmla="*/ 78 h 182"/>
                <a:gd name="T56" fmla="*/ 50 w 209"/>
                <a:gd name="T57" fmla="*/ 58 h 182"/>
                <a:gd name="T58" fmla="*/ 89 w 209"/>
                <a:gd name="T59" fmla="*/ 73 h 182"/>
                <a:gd name="T60" fmla="*/ 90 w 209"/>
                <a:gd name="T61" fmla="*/ 73 h 182"/>
                <a:gd name="T62" fmla="*/ 99 w 209"/>
                <a:gd name="T63" fmla="*/ 67 h 182"/>
                <a:gd name="T64" fmla="*/ 131 w 209"/>
                <a:gd name="T65" fmla="*/ 56 h 182"/>
                <a:gd name="T66" fmla="*/ 136 w 209"/>
                <a:gd name="T67" fmla="*/ 78 h 182"/>
                <a:gd name="T68" fmla="*/ 145 w 209"/>
                <a:gd name="T69" fmla="*/ 90 h 182"/>
                <a:gd name="T70" fmla="*/ 151 w 209"/>
                <a:gd name="T71" fmla="*/ 90 h 182"/>
                <a:gd name="T72" fmla="*/ 159 w 209"/>
                <a:gd name="T73" fmla="*/ 81 h 182"/>
                <a:gd name="T74" fmla="*/ 147 w 209"/>
                <a:gd name="T75" fmla="*/ 41 h 182"/>
                <a:gd name="T76" fmla="*/ 150 w 209"/>
                <a:gd name="T77" fmla="*/ 40 h 182"/>
                <a:gd name="T78" fmla="*/ 163 w 209"/>
                <a:gd name="T79" fmla="*/ 83 h 182"/>
                <a:gd name="T80" fmla="*/ 154 w 209"/>
                <a:gd name="T81" fmla="*/ 93 h 182"/>
                <a:gd name="T82" fmla="*/ 135 w 209"/>
                <a:gd name="T83" fmla="*/ 93 h 182"/>
                <a:gd name="T84" fmla="*/ 135 w 209"/>
                <a:gd name="T85" fmla="*/ 147 h 182"/>
                <a:gd name="T86" fmla="*/ 209 w 209"/>
                <a:gd name="T87" fmla="*/ 147 h 182"/>
                <a:gd name="T88" fmla="*/ 209 w 209"/>
                <a:gd name="T89" fmla="*/ 93 h 182"/>
                <a:gd name="T90" fmla="*/ 191 w 209"/>
                <a:gd name="T91" fmla="*/ 93 h 182"/>
                <a:gd name="T92" fmla="*/ 160 w 209"/>
                <a:gd name="T93" fmla="*/ 93 h 182"/>
                <a:gd name="T94" fmla="*/ 165 w 209"/>
                <a:gd name="T95" fmla="*/ 89 h 182"/>
                <a:gd name="T96" fmla="*/ 172 w 209"/>
                <a:gd name="T97" fmla="*/ 92 h 182"/>
                <a:gd name="T98" fmla="*/ 174 w 209"/>
                <a:gd name="T99" fmla="*/ 92 h 182"/>
                <a:gd name="T100" fmla="*/ 179 w 209"/>
                <a:gd name="T101" fmla="*/ 89 h 182"/>
                <a:gd name="T102" fmla="*/ 184 w 209"/>
                <a:gd name="T103" fmla="*/ 93 h 182"/>
                <a:gd name="T104" fmla="*/ 160 w 209"/>
                <a:gd name="T105" fmla="*/ 9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9" h="182">
                  <a:moveTo>
                    <a:pt x="191" y="93"/>
                  </a:moveTo>
                  <a:cubicBezTo>
                    <a:pt x="190" y="88"/>
                    <a:pt x="186" y="84"/>
                    <a:pt x="182" y="83"/>
                  </a:cubicBezTo>
                  <a:cubicBezTo>
                    <a:pt x="182" y="82"/>
                    <a:pt x="182" y="81"/>
                    <a:pt x="182" y="80"/>
                  </a:cubicBezTo>
                  <a:cubicBezTo>
                    <a:pt x="181" y="74"/>
                    <a:pt x="166" y="15"/>
                    <a:pt x="166" y="15"/>
                  </a:cubicBezTo>
                  <a:cubicBezTo>
                    <a:pt x="163" y="5"/>
                    <a:pt x="157" y="0"/>
                    <a:pt x="14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8" y="0"/>
                    <a:pt x="145" y="0"/>
                    <a:pt x="142" y="1"/>
                  </a:cubicBezTo>
                  <a:cubicBezTo>
                    <a:pt x="140" y="1"/>
                    <a:pt x="137" y="3"/>
                    <a:pt x="137" y="3"/>
                  </a:cubicBezTo>
                  <a:cubicBezTo>
                    <a:pt x="131" y="6"/>
                    <a:pt x="125" y="12"/>
                    <a:pt x="124" y="20"/>
                  </a:cubicBezTo>
                  <a:cubicBezTo>
                    <a:pt x="124" y="20"/>
                    <a:pt x="124" y="20"/>
                    <a:pt x="124" y="21"/>
                  </a:cubicBezTo>
                  <a:cubicBezTo>
                    <a:pt x="122" y="32"/>
                    <a:pt x="120" y="40"/>
                    <a:pt x="117" y="43"/>
                  </a:cubicBezTo>
                  <a:cubicBezTo>
                    <a:pt x="113" y="47"/>
                    <a:pt x="105" y="48"/>
                    <a:pt x="90" y="48"/>
                  </a:cubicBezTo>
                  <a:cubicBezTo>
                    <a:pt x="86" y="48"/>
                    <a:pt x="83" y="50"/>
                    <a:pt x="82" y="53"/>
                  </a:cubicBezTo>
                  <a:cubicBezTo>
                    <a:pt x="73" y="51"/>
                    <a:pt x="67" y="48"/>
                    <a:pt x="65" y="45"/>
                  </a:cubicBezTo>
                  <a:cubicBezTo>
                    <a:pt x="61" y="41"/>
                    <a:pt x="60" y="33"/>
                    <a:pt x="58" y="21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12"/>
                    <a:pt x="51" y="6"/>
                    <a:pt x="44" y="3"/>
                  </a:cubicBezTo>
                  <a:cubicBezTo>
                    <a:pt x="44" y="3"/>
                    <a:pt x="42" y="1"/>
                    <a:pt x="39" y="1"/>
                  </a:cubicBezTo>
                  <a:cubicBezTo>
                    <a:pt x="37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5" y="0"/>
                    <a:pt x="15" y="5"/>
                    <a:pt x="13" y="1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6"/>
                    <a:pt x="3" y="82"/>
                    <a:pt x="8" y="86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76"/>
                    <a:pt x="14" y="182"/>
                    <a:pt x="21" y="182"/>
                  </a:cubicBezTo>
                  <a:cubicBezTo>
                    <a:pt x="29" y="182"/>
                    <a:pt x="34" y="176"/>
                    <a:pt x="34" y="169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40" y="89"/>
                    <a:pt x="44" y="85"/>
                    <a:pt x="46" y="7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7" y="66"/>
                    <a:pt x="68" y="70"/>
                    <a:pt x="89" y="73"/>
                  </a:cubicBezTo>
                  <a:cubicBezTo>
                    <a:pt x="89" y="73"/>
                    <a:pt x="90" y="73"/>
                    <a:pt x="90" y="73"/>
                  </a:cubicBezTo>
                  <a:cubicBezTo>
                    <a:pt x="94" y="73"/>
                    <a:pt x="98" y="71"/>
                    <a:pt x="99" y="67"/>
                  </a:cubicBezTo>
                  <a:cubicBezTo>
                    <a:pt x="115" y="66"/>
                    <a:pt x="125" y="63"/>
                    <a:pt x="131" y="56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37" y="84"/>
                    <a:pt x="141" y="88"/>
                    <a:pt x="145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3" y="86"/>
                    <a:pt x="155" y="83"/>
                    <a:pt x="159" y="81"/>
                  </a:cubicBezTo>
                  <a:cubicBezTo>
                    <a:pt x="156" y="66"/>
                    <a:pt x="151" y="50"/>
                    <a:pt x="147" y="41"/>
                  </a:cubicBezTo>
                  <a:cubicBezTo>
                    <a:pt x="145" y="36"/>
                    <a:pt x="148" y="35"/>
                    <a:pt x="150" y="40"/>
                  </a:cubicBezTo>
                  <a:cubicBezTo>
                    <a:pt x="152" y="45"/>
                    <a:pt x="160" y="68"/>
                    <a:pt x="163" y="83"/>
                  </a:cubicBezTo>
                  <a:cubicBezTo>
                    <a:pt x="158" y="84"/>
                    <a:pt x="155" y="88"/>
                    <a:pt x="154" y="93"/>
                  </a:cubicBezTo>
                  <a:cubicBezTo>
                    <a:pt x="135" y="93"/>
                    <a:pt x="135" y="93"/>
                    <a:pt x="135" y="93"/>
                  </a:cubicBezTo>
                  <a:cubicBezTo>
                    <a:pt x="135" y="147"/>
                    <a:pt x="135" y="147"/>
                    <a:pt x="135" y="147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09" y="93"/>
                    <a:pt x="209" y="93"/>
                    <a:pt x="209" y="93"/>
                  </a:cubicBezTo>
                  <a:lnTo>
                    <a:pt x="191" y="93"/>
                  </a:lnTo>
                  <a:close/>
                  <a:moveTo>
                    <a:pt x="160" y="93"/>
                  </a:moveTo>
                  <a:cubicBezTo>
                    <a:pt x="161" y="91"/>
                    <a:pt x="163" y="89"/>
                    <a:pt x="165" y="89"/>
                  </a:cubicBezTo>
                  <a:cubicBezTo>
                    <a:pt x="167" y="91"/>
                    <a:pt x="170" y="92"/>
                    <a:pt x="172" y="92"/>
                  </a:cubicBezTo>
                  <a:cubicBezTo>
                    <a:pt x="173" y="92"/>
                    <a:pt x="174" y="92"/>
                    <a:pt x="174" y="92"/>
                  </a:cubicBezTo>
                  <a:cubicBezTo>
                    <a:pt x="176" y="91"/>
                    <a:pt x="178" y="90"/>
                    <a:pt x="179" y="89"/>
                  </a:cubicBezTo>
                  <a:cubicBezTo>
                    <a:pt x="182" y="89"/>
                    <a:pt x="183" y="91"/>
                    <a:pt x="184" y="93"/>
                  </a:cubicBezTo>
                  <a:lnTo>
                    <a:pt x="16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50" name="juxing3">
            <a:extLst>
              <a:ext uri="{FF2B5EF4-FFF2-40B4-BE49-F238E27FC236}">
                <a16:creationId xmlns:a16="http://schemas.microsoft.com/office/drawing/2014/main" id="{C6A37D9B-865F-413D-8C87-E858329CCCB0}"/>
              </a:ext>
            </a:extLst>
          </p:cNvPr>
          <p:cNvSpPr/>
          <p:nvPr/>
        </p:nvSpPr>
        <p:spPr>
          <a:xfrm>
            <a:off x="488749" y="5429506"/>
            <a:ext cx="5601824" cy="1253446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Around </a:t>
            </a:r>
            <a:r>
              <a:rPr lang="en-US" altLang="zh-CN" sz="2400" b="1" dirty="0">
                <a:solidFill>
                  <a:srgbClr val="FFFF00"/>
                </a:solidFill>
              </a:rPr>
              <a:t>50%</a:t>
            </a:r>
            <a:r>
              <a:rPr lang="en-US" altLang="zh-CN" sz="2400" dirty="0"/>
              <a:t> of US high schools hold traditional college fairs, which is rare for international students</a:t>
            </a:r>
          </a:p>
        </p:txBody>
      </p:sp>
    </p:spTree>
    <p:extLst>
      <p:ext uri="{BB962C8B-B14F-4D97-AF65-F5344CB8AC3E}">
        <p14:creationId xmlns:p14="http://schemas.microsoft.com/office/powerpoint/2010/main" val="1618599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直角三角形 22"/>
          <p:cNvSpPr/>
          <p:nvPr/>
        </p:nvSpPr>
        <p:spPr>
          <a:xfrm rot="19397443">
            <a:off x="1189673" y="4858666"/>
            <a:ext cx="2350458" cy="657224"/>
          </a:xfrm>
          <a:custGeom>
            <a:avLst/>
            <a:gdLst>
              <a:gd name="connsiteX0" fmla="*/ 0 w 1596571"/>
              <a:gd name="connsiteY0" fmla="*/ 143226 h 143226"/>
              <a:gd name="connsiteX1" fmla="*/ 0 w 1596571"/>
              <a:gd name="connsiteY1" fmla="*/ 0 h 143226"/>
              <a:gd name="connsiteX2" fmla="*/ 1596571 w 1596571"/>
              <a:gd name="connsiteY2" fmla="*/ 143226 h 143226"/>
              <a:gd name="connsiteX3" fmla="*/ 0 w 1596571"/>
              <a:gd name="connsiteY3" fmla="*/ 143226 h 143226"/>
              <a:gd name="connsiteX0" fmla="*/ 407821 w 2004392"/>
              <a:gd name="connsiteY0" fmla="*/ 536419 h 536419"/>
              <a:gd name="connsiteX1" fmla="*/ 0 w 2004392"/>
              <a:gd name="connsiteY1" fmla="*/ 0 h 536419"/>
              <a:gd name="connsiteX2" fmla="*/ 2004392 w 2004392"/>
              <a:gd name="connsiteY2" fmla="*/ 536419 h 536419"/>
              <a:gd name="connsiteX3" fmla="*/ 407821 w 2004392"/>
              <a:gd name="connsiteY3" fmla="*/ 536419 h 536419"/>
              <a:gd name="connsiteX0" fmla="*/ 407821 w 2292016"/>
              <a:gd name="connsiteY0" fmla="*/ 536419 h 536419"/>
              <a:gd name="connsiteX1" fmla="*/ 0 w 2292016"/>
              <a:gd name="connsiteY1" fmla="*/ 0 h 536419"/>
              <a:gd name="connsiteX2" fmla="*/ 2292016 w 2292016"/>
              <a:gd name="connsiteY2" fmla="*/ 525135 h 536419"/>
              <a:gd name="connsiteX3" fmla="*/ 407821 w 2292016"/>
              <a:gd name="connsiteY3" fmla="*/ 536419 h 536419"/>
              <a:gd name="connsiteX0" fmla="*/ 466263 w 2350458"/>
              <a:gd name="connsiteY0" fmla="*/ 657224 h 657224"/>
              <a:gd name="connsiteX1" fmla="*/ 0 w 2350458"/>
              <a:gd name="connsiteY1" fmla="*/ 0 h 657224"/>
              <a:gd name="connsiteX2" fmla="*/ 2350458 w 2350458"/>
              <a:gd name="connsiteY2" fmla="*/ 645940 h 657224"/>
              <a:gd name="connsiteX3" fmla="*/ 466263 w 2350458"/>
              <a:gd name="connsiteY3" fmla="*/ 657224 h 657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50458" h="657224">
                <a:moveTo>
                  <a:pt x="466263" y="657224"/>
                </a:moveTo>
                <a:lnTo>
                  <a:pt x="0" y="0"/>
                </a:lnTo>
                <a:lnTo>
                  <a:pt x="2350458" y="645940"/>
                </a:lnTo>
                <a:lnTo>
                  <a:pt x="466263" y="657224"/>
                </a:lnTo>
                <a:close/>
              </a:path>
            </a:pathLst>
          </a:cu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3" y="2305408"/>
            <a:ext cx="3732218" cy="3098773"/>
          </a:xfrm>
          <a:custGeom>
            <a:avLst/>
            <a:gdLst>
              <a:gd name="connsiteX0" fmla="*/ 2637293 w 3270208"/>
              <a:gd name="connsiteY0" fmla="*/ 0 h 3114532"/>
              <a:gd name="connsiteX1" fmla="*/ 3270208 w 3270208"/>
              <a:gd name="connsiteY1" fmla="*/ 1921108 h 3114532"/>
              <a:gd name="connsiteX2" fmla="*/ 1640272 w 3270208"/>
              <a:gd name="connsiteY2" fmla="*/ 3114532 h 3114532"/>
              <a:gd name="connsiteX3" fmla="*/ 0 w 3270208"/>
              <a:gd name="connsiteY3" fmla="*/ 1931000 h 3114532"/>
              <a:gd name="connsiteX4" fmla="*/ 616193 w 3270208"/>
              <a:gd name="connsiteY4" fmla="*/ 6113 h 3114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70208" h="3114532">
                <a:moveTo>
                  <a:pt x="2637293" y="0"/>
                </a:moveTo>
                <a:lnTo>
                  <a:pt x="3270208" y="1921108"/>
                </a:lnTo>
                <a:lnTo>
                  <a:pt x="1640272" y="3114532"/>
                </a:lnTo>
                <a:lnTo>
                  <a:pt x="0" y="1931000"/>
                </a:lnTo>
                <a:lnTo>
                  <a:pt x="616193" y="6113"/>
                </a:lnTo>
                <a:close/>
              </a:path>
            </a:pathLst>
          </a:custGeom>
          <a:ln w="38100">
            <a:solidFill>
              <a:srgbClr val="00E6AA"/>
            </a:solidFill>
          </a:ln>
        </p:spPr>
      </p:pic>
      <p:sp>
        <p:nvSpPr>
          <p:cNvPr id="2" name="Freeform 153"/>
          <p:cNvSpPr>
            <a:spLocks noEditPoints="1"/>
          </p:cNvSpPr>
          <p:nvPr/>
        </p:nvSpPr>
        <p:spPr bwMode="auto">
          <a:xfrm>
            <a:off x="1" y="5452592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solidFill>
            <a:srgbClr val="94DCB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Solution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直角三角形 12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正五边形 2"/>
          <p:cNvSpPr/>
          <p:nvPr/>
        </p:nvSpPr>
        <p:spPr>
          <a:xfrm>
            <a:off x="3275743" y="1049896"/>
            <a:ext cx="5786245" cy="4860276"/>
          </a:xfrm>
          <a:prstGeom prst="pentagon">
            <a:avLst/>
          </a:prstGeom>
          <a:solidFill>
            <a:srgbClr val="F3FFFC"/>
          </a:solidFill>
          <a:ln w="38100">
            <a:solidFill>
              <a:srgbClr val="00E2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745175" y="2765639"/>
            <a:ext cx="4844707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accent6">
                    <a:lumMod val="75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Why not try</a:t>
            </a:r>
          </a:p>
          <a:p>
            <a:pPr algn="ctr"/>
            <a:endParaRPr lang="en-US" altLang="zh-CN" sz="1200" dirty="0">
              <a:solidFill>
                <a:schemeClr val="accent6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3600" dirty="0">
                <a:solidFill>
                  <a:schemeClr val="accent6">
                    <a:lumMod val="75000"/>
                  </a:schemeClr>
                </a:solidFill>
                <a:latin typeface="Century Gothic" panose="020B0502020202020204"/>
                <a:ea typeface="+mj-ea"/>
                <a:cs typeface="+mj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College Fair</a:t>
            </a:r>
            <a:endParaRPr lang="zh-CN" altLang="en-US" sz="3600" dirty="0">
              <a:solidFill>
                <a:schemeClr val="accent6">
                  <a:lumMod val="75000"/>
                </a:schemeClr>
              </a:solidFill>
              <a:latin typeface="+mn-ea"/>
              <a:cs typeface="Tahoma" panose="020B0604030504040204" pitchFamily="34" charset="0"/>
            </a:endParaRPr>
          </a:p>
          <a:p>
            <a:pPr algn="ctr"/>
            <a:endParaRPr lang="zh-CN" alt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" name="正五边形 9"/>
          <p:cNvSpPr/>
          <p:nvPr/>
        </p:nvSpPr>
        <p:spPr>
          <a:xfrm rot="19427326">
            <a:off x="8745743" y="-2337071"/>
            <a:ext cx="4572000" cy="4354286"/>
          </a:xfrm>
          <a:prstGeom prst="pentagon">
            <a:avLst/>
          </a:prstGeom>
          <a:solidFill>
            <a:srgbClr val="15FFC2">
              <a:alpha val="6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10586270" y="3150477"/>
            <a:ext cx="1137821" cy="1332151"/>
            <a:chOff x="9998586" y="3006345"/>
            <a:chExt cx="1137821" cy="1332151"/>
          </a:xfrm>
        </p:grpSpPr>
        <p:sp>
          <p:nvSpPr>
            <p:cNvPr id="20" name="等腰三角形 19"/>
            <p:cNvSpPr/>
            <p:nvPr/>
          </p:nvSpPr>
          <p:spPr>
            <a:xfrm rot="7463328">
              <a:off x="10234503" y="3527379"/>
              <a:ext cx="1044779" cy="577456"/>
            </a:xfrm>
            <a:custGeom>
              <a:avLst/>
              <a:gdLst>
                <a:gd name="connsiteX0" fmla="*/ 0 w 362857"/>
                <a:gd name="connsiteY0" fmla="*/ 316270 h 316270"/>
                <a:gd name="connsiteX1" fmla="*/ 181429 w 362857"/>
                <a:gd name="connsiteY1" fmla="*/ 0 h 316270"/>
                <a:gd name="connsiteX2" fmla="*/ 362857 w 362857"/>
                <a:gd name="connsiteY2" fmla="*/ 316270 h 316270"/>
                <a:gd name="connsiteX3" fmla="*/ 0 w 362857"/>
                <a:gd name="connsiteY3" fmla="*/ 316270 h 316270"/>
                <a:gd name="connsiteX0" fmla="*/ 160322 w 523179"/>
                <a:gd name="connsiteY0" fmla="*/ 441627 h 441627"/>
                <a:gd name="connsiteX1" fmla="*/ 0 w 523179"/>
                <a:gd name="connsiteY1" fmla="*/ 0 h 441627"/>
                <a:gd name="connsiteX2" fmla="*/ 523179 w 523179"/>
                <a:gd name="connsiteY2" fmla="*/ 441627 h 441627"/>
                <a:gd name="connsiteX3" fmla="*/ 160322 w 523179"/>
                <a:gd name="connsiteY3" fmla="*/ 441627 h 441627"/>
                <a:gd name="connsiteX0" fmla="*/ 160322 w 601279"/>
                <a:gd name="connsiteY0" fmla="*/ 441627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160322 w 601279"/>
                <a:gd name="connsiteY3" fmla="*/ 441627 h 924967"/>
                <a:gd name="connsiteX0" fmla="*/ 107126 w 601279"/>
                <a:gd name="connsiteY0" fmla="*/ 466072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107126 w 601279"/>
                <a:gd name="connsiteY3" fmla="*/ 466072 h 924967"/>
                <a:gd name="connsiteX0" fmla="*/ 83595 w 601279"/>
                <a:gd name="connsiteY0" fmla="*/ 441260 h 924967"/>
                <a:gd name="connsiteX1" fmla="*/ 0 w 601279"/>
                <a:gd name="connsiteY1" fmla="*/ 0 h 924967"/>
                <a:gd name="connsiteX2" fmla="*/ 601279 w 601279"/>
                <a:gd name="connsiteY2" fmla="*/ 924967 h 924967"/>
                <a:gd name="connsiteX3" fmla="*/ 83595 w 601279"/>
                <a:gd name="connsiteY3" fmla="*/ 441260 h 924967"/>
                <a:gd name="connsiteX0" fmla="*/ 0 w 994285"/>
                <a:gd name="connsiteY0" fmla="*/ 0 h 1002983"/>
                <a:gd name="connsiteX1" fmla="*/ 393006 w 994285"/>
                <a:gd name="connsiteY1" fmla="*/ 78016 h 1002983"/>
                <a:gd name="connsiteX2" fmla="*/ 994285 w 994285"/>
                <a:gd name="connsiteY2" fmla="*/ 1002983 h 1002983"/>
                <a:gd name="connsiteX3" fmla="*/ 0 w 994285"/>
                <a:gd name="connsiteY3" fmla="*/ 0 h 1002983"/>
                <a:gd name="connsiteX0" fmla="*/ 0 w 994285"/>
                <a:gd name="connsiteY0" fmla="*/ 0 h 1002983"/>
                <a:gd name="connsiteX1" fmla="*/ 643996 w 994285"/>
                <a:gd name="connsiteY1" fmla="*/ 457378 h 1002983"/>
                <a:gd name="connsiteX2" fmla="*/ 994285 w 994285"/>
                <a:gd name="connsiteY2" fmla="*/ 1002983 h 1002983"/>
                <a:gd name="connsiteX3" fmla="*/ 0 w 994285"/>
                <a:gd name="connsiteY3" fmla="*/ 0 h 1002983"/>
                <a:gd name="connsiteX0" fmla="*/ 0 w 724467"/>
                <a:gd name="connsiteY0" fmla="*/ 0 h 596110"/>
                <a:gd name="connsiteX1" fmla="*/ 374178 w 724467"/>
                <a:gd name="connsiteY1" fmla="*/ 50505 h 596110"/>
                <a:gd name="connsiteX2" fmla="*/ 724467 w 724467"/>
                <a:gd name="connsiteY2" fmla="*/ 596110 h 596110"/>
                <a:gd name="connsiteX3" fmla="*/ 0 w 724467"/>
                <a:gd name="connsiteY3" fmla="*/ 0 h 596110"/>
                <a:gd name="connsiteX0" fmla="*/ 0 w 764396"/>
                <a:gd name="connsiteY0" fmla="*/ 0 h 620722"/>
                <a:gd name="connsiteX1" fmla="*/ 374178 w 764396"/>
                <a:gd name="connsiteY1" fmla="*/ 50505 h 620722"/>
                <a:gd name="connsiteX2" fmla="*/ 764396 w 764396"/>
                <a:gd name="connsiteY2" fmla="*/ 620722 h 620722"/>
                <a:gd name="connsiteX3" fmla="*/ 0 w 764396"/>
                <a:gd name="connsiteY3" fmla="*/ 0 h 620722"/>
                <a:gd name="connsiteX0" fmla="*/ 0 w 857477"/>
                <a:gd name="connsiteY0" fmla="*/ 7433 h 570217"/>
                <a:gd name="connsiteX1" fmla="*/ 467259 w 857477"/>
                <a:gd name="connsiteY1" fmla="*/ 0 h 570217"/>
                <a:gd name="connsiteX2" fmla="*/ 857477 w 857477"/>
                <a:gd name="connsiteY2" fmla="*/ 570217 h 570217"/>
                <a:gd name="connsiteX3" fmla="*/ 0 w 857477"/>
                <a:gd name="connsiteY3" fmla="*/ 7433 h 570217"/>
                <a:gd name="connsiteX0" fmla="*/ 0 w 1044779"/>
                <a:gd name="connsiteY0" fmla="*/ 138512 h 570217"/>
                <a:gd name="connsiteX1" fmla="*/ 654561 w 1044779"/>
                <a:gd name="connsiteY1" fmla="*/ 0 h 570217"/>
                <a:gd name="connsiteX2" fmla="*/ 1044779 w 1044779"/>
                <a:gd name="connsiteY2" fmla="*/ 570217 h 570217"/>
                <a:gd name="connsiteX3" fmla="*/ 0 w 1044779"/>
                <a:gd name="connsiteY3" fmla="*/ 138512 h 570217"/>
                <a:gd name="connsiteX0" fmla="*/ 0 w 1044779"/>
                <a:gd name="connsiteY0" fmla="*/ 145751 h 577456"/>
                <a:gd name="connsiteX1" fmla="*/ 652491 w 1044779"/>
                <a:gd name="connsiteY1" fmla="*/ 0 h 577456"/>
                <a:gd name="connsiteX2" fmla="*/ 1044779 w 1044779"/>
                <a:gd name="connsiteY2" fmla="*/ 577456 h 577456"/>
                <a:gd name="connsiteX3" fmla="*/ 0 w 1044779"/>
                <a:gd name="connsiteY3" fmla="*/ 145751 h 577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4779" h="577456">
                  <a:moveTo>
                    <a:pt x="0" y="145751"/>
                  </a:moveTo>
                  <a:lnTo>
                    <a:pt x="652491" y="0"/>
                  </a:lnTo>
                  <a:lnTo>
                    <a:pt x="1044779" y="577456"/>
                  </a:lnTo>
                  <a:lnTo>
                    <a:pt x="0" y="145751"/>
                  </a:lnTo>
                  <a:close/>
                </a:path>
              </a:pathLst>
            </a:custGeom>
            <a:solidFill>
              <a:srgbClr val="2B81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正五边形 17"/>
            <p:cNvSpPr/>
            <p:nvPr/>
          </p:nvSpPr>
          <p:spPr>
            <a:xfrm>
              <a:off x="9998586" y="3006345"/>
              <a:ext cx="1137821" cy="1083639"/>
            </a:xfrm>
            <a:prstGeom prst="pentagon">
              <a:avLst/>
            </a:prstGeom>
            <a:solidFill>
              <a:srgbClr val="00E6AA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正五边形 18"/>
          <p:cNvSpPr/>
          <p:nvPr/>
        </p:nvSpPr>
        <p:spPr>
          <a:xfrm>
            <a:off x="100843" y="2122256"/>
            <a:ext cx="1079632" cy="1028221"/>
          </a:xfrm>
          <a:prstGeom prst="pentagon">
            <a:avLst/>
          </a:prstGeom>
          <a:solidFill>
            <a:srgbClr val="15FFC2">
              <a:alpha val="3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正五边形 21"/>
          <p:cNvSpPr/>
          <p:nvPr/>
        </p:nvSpPr>
        <p:spPr>
          <a:xfrm rot="19809586">
            <a:off x="9298924" y="5355771"/>
            <a:ext cx="487155" cy="463957"/>
          </a:xfrm>
          <a:prstGeom prst="pentagon">
            <a:avLst/>
          </a:prstGeom>
          <a:solidFill>
            <a:srgbClr val="15FFC2">
              <a:alpha val="1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195" y="2827783"/>
            <a:ext cx="2545965" cy="2204296"/>
          </a:xfrm>
          <a:custGeom>
            <a:avLst/>
            <a:gdLst>
              <a:gd name="connsiteX0" fmla="*/ 1820716 w 2257664"/>
              <a:gd name="connsiteY0" fmla="*/ 0 h 2150189"/>
              <a:gd name="connsiteX1" fmla="*/ 2257664 w 2257664"/>
              <a:gd name="connsiteY1" fmla="*/ 1326282 h 2150189"/>
              <a:gd name="connsiteX2" fmla="*/ 1132400 w 2257664"/>
              <a:gd name="connsiteY2" fmla="*/ 2150189 h 2150189"/>
              <a:gd name="connsiteX3" fmla="*/ 0 w 2257664"/>
              <a:gd name="connsiteY3" fmla="*/ 1333111 h 2150189"/>
              <a:gd name="connsiteX4" fmla="*/ 425404 w 2257664"/>
              <a:gd name="connsiteY4" fmla="*/ 4222 h 2150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7664" h="2150189">
                <a:moveTo>
                  <a:pt x="1820716" y="0"/>
                </a:moveTo>
                <a:lnTo>
                  <a:pt x="2257664" y="1326282"/>
                </a:lnTo>
                <a:lnTo>
                  <a:pt x="1132400" y="2150189"/>
                </a:lnTo>
                <a:lnTo>
                  <a:pt x="0" y="1333111"/>
                </a:lnTo>
                <a:lnTo>
                  <a:pt x="425404" y="4222"/>
                </a:lnTo>
                <a:close/>
              </a:path>
            </a:pathLst>
          </a:custGeom>
          <a:ln w="38100">
            <a:solidFill>
              <a:srgbClr val="00E6AA"/>
            </a:solidFill>
          </a:ln>
        </p:spPr>
      </p:pic>
    </p:spTree>
    <p:extLst>
      <p:ext uri="{BB962C8B-B14F-4D97-AF65-F5344CB8AC3E}">
        <p14:creationId xmlns:p14="http://schemas.microsoft.com/office/powerpoint/2010/main" val="2801902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 User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直角三角形 18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457" y="2280269"/>
            <a:ext cx="3897086" cy="2595459"/>
          </a:xfrm>
          <a:custGeom>
            <a:avLst/>
            <a:gdLst>
              <a:gd name="connsiteX0" fmla="*/ 0 w 3897086"/>
              <a:gd name="connsiteY0" fmla="*/ 0 h 3897086"/>
              <a:gd name="connsiteX1" fmla="*/ 3897086 w 3897086"/>
              <a:gd name="connsiteY1" fmla="*/ 0 h 3897086"/>
              <a:gd name="connsiteX2" fmla="*/ 3897086 w 3897086"/>
              <a:gd name="connsiteY2" fmla="*/ 3897086 h 3897086"/>
              <a:gd name="connsiteX3" fmla="*/ 0 w 3897086"/>
              <a:gd name="connsiteY3" fmla="*/ 3897086 h 389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086" h="3897086">
                <a:moveTo>
                  <a:pt x="0" y="0"/>
                </a:moveTo>
                <a:lnTo>
                  <a:pt x="3897086" y="0"/>
                </a:lnTo>
                <a:lnTo>
                  <a:pt x="3897086" y="3897086"/>
                </a:lnTo>
                <a:lnTo>
                  <a:pt x="0" y="3897086"/>
                </a:lnTo>
                <a:close/>
              </a:path>
            </a:pathLst>
          </a:custGeom>
          <a:noFill/>
        </p:spPr>
      </p:pic>
      <p:sp>
        <p:nvSpPr>
          <p:cNvPr id="14" name="矩形 13"/>
          <p:cNvSpPr/>
          <p:nvPr/>
        </p:nvSpPr>
        <p:spPr>
          <a:xfrm>
            <a:off x="8044543" y="1001485"/>
            <a:ext cx="3385457" cy="45250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1629148"/>
            <a:ext cx="3385457" cy="452505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04878" y="1629148"/>
            <a:ext cx="3742579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044542" y="4864855"/>
            <a:ext cx="3740757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/>
          <p:nvPr/>
        </p:nvSpPr>
        <p:spPr>
          <a:xfrm>
            <a:off x="11430000" y="4582663"/>
            <a:ext cx="355299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直角三角形 20"/>
          <p:cNvSpPr/>
          <p:nvPr/>
        </p:nvSpPr>
        <p:spPr>
          <a:xfrm rot="10800000">
            <a:off x="404877" y="2290527"/>
            <a:ext cx="357122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2540" y="1667449"/>
            <a:ext cx="356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 </a:t>
            </a:r>
            <a:r>
              <a:rPr lang="en-US" altLang="zh-CN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Meimei</a:t>
            </a:r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069485" y="4903000"/>
            <a:ext cx="338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China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直角三角形 15"/>
          <p:cNvSpPr/>
          <p:nvPr/>
        </p:nvSpPr>
        <p:spPr>
          <a:xfrm rot="16200000">
            <a:off x="7377605" y="4859294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rot="5400000">
            <a:off x="4152708" y="1623589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976729" y="2645974"/>
            <a:ext cx="297724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Major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Computer Science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School Type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All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IVY League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No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293531" y="1133518"/>
            <a:ext cx="293492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Location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East coast 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(Sister in NYC)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City type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City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Budget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$60,000</a:t>
            </a:r>
          </a:p>
        </p:txBody>
      </p:sp>
    </p:spTree>
    <p:extLst>
      <p:ext uri="{BB962C8B-B14F-4D97-AF65-F5344CB8AC3E}">
        <p14:creationId xmlns:p14="http://schemas.microsoft.com/office/powerpoint/2010/main" val="713808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 User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直角三角形 18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457" y="2280269"/>
            <a:ext cx="3897086" cy="2595459"/>
          </a:xfrm>
          <a:custGeom>
            <a:avLst/>
            <a:gdLst>
              <a:gd name="connsiteX0" fmla="*/ 0 w 3897086"/>
              <a:gd name="connsiteY0" fmla="*/ 0 h 3897086"/>
              <a:gd name="connsiteX1" fmla="*/ 3897086 w 3897086"/>
              <a:gd name="connsiteY1" fmla="*/ 0 h 3897086"/>
              <a:gd name="connsiteX2" fmla="*/ 3897086 w 3897086"/>
              <a:gd name="connsiteY2" fmla="*/ 3897086 h 3897086"/>
              <a:gd name="connsiteX3" fmla="*/ 0 w 3897086"/>
              <a:gd name="connsiteY3" fmla="*/ 3897086 h 389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086" h="3897086">
                <a:moveTo>
                  <a:pt x="0" y="0"/>
                </a:moveTo>
                <a:lnTo>
                  <a:pt x="3897086" y="0"/>
                </a:lnTo>
                <a:lnTo>
                  <a:pt x="3897086" y="3897086"/>
                </a:lnTo>
                <a:lnTo>
                  <a:pt x="0" y="3897086"/>
                </a:lnTo>
                <a:close/>
              </a:path>
            </a:pathLst>
          </a:custGeom>
          <a:noFill/>
        </p:spPr>
      </p:pic>
      <p:sp>
        <p:nvSpPr>
          <p:cNvPr id="14" name="矩形 13"/>
          <p:cNvSpPr/>
          <p:nvPr/>
        </p:nvSpPr>
        <p:spPr>
          <a:xfrm>
            <a:off x="8044543" y="1629456"/>
            <a:ext cx="3385457" cy="3897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1629148"/>
            <a:ext cx="3385457" cy="389708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04878" y="1629148"/>
            <a:ext cx="3742579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044542" y="4864855"/>
            <a:ext cx="3740757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/>
          <p:nvPr/>
        </p:nvSpPr>
        <p:spPr>
          <a:xfrm>
            <a:off x="11430000" y="4582663"/>
            <a:ext cx="355299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直角三角形 20"/>
          <p:cNvSpPr/>
          <p:nvPr/>
        </p:nvSpPr>
        <p:spPr>
          <a:xfrm rot="10800000">
            <a:off x="404877" y="2290527"/>
            <a:ext cx="357122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2540" y="1667449"/>
            <a:ext cx="356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 </a:t>
            </a:r>
            <a:r>
              <a:rPr lang="en-US" altLang="zh-CN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Meimei</a:t>
            </a:r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069485" y="4903000"/>
            <a:ext cx="338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China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直角三角形 15"/>
          <p:cNvSpPr/>
          <p:nvPr/>
        </p:nvSpPr>
        <p:spPr>
          <a:xfrm rot="16200000">
            <a:off x="7377605" y="4859294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rot="5400000">
            <a:off x="4152708" y="1623589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786942" y="2572411"/>
            <a:ext cx="333375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Academic Performance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Neutral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Cost of Attendance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Prefers low cost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269807" y="2218154"/>
            <a:ext cx="29349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School Safety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High safety level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Quality of Life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High quality</a:t>
            </a:r>
          </a:p>
        </p:txBody>
      </p:sp>
    </p:spTree>
    <p:extLst>
      <p:ext uri="{BB962C8B-B14F-4D97-AF65-F5344CB8AC3E}">
        <p14:creationId xmlns:p14="http://schemas.microsoft.com/office/powerpoint/2010/main" val="4223004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B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4476884"/>
            <a:ext cx="19069665" cy="2381116"/>
            <a:chOff x="0" y="4476884"/>
            <a:chExt cx="19069665" cy="2381116"/>
          </a:xfrm>
          <a:solidFill>
            <a:srgbClr val="CCECFF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0" y="4476884"/>
              <a:ext cx="9279917" cy="2381116"/>
            </a:xfrm>
            <a:custGeom>
              <a:avLst/>
              <a:gdLst>
                <a:gd name="T0" fmla="*/ 1014 w 1071"/>
                <a:gd name="T1" fmla="*/ 195 h 274"/>
                <a:gd name="T2" fmla="*/ 971 w 1071"/>
                <a:gd name="T3" fmla="*/ 158 h 274"/>
                <a:gd name="T4" fmla="*/ 963 w 1071"/>
                <a:gd name="T5" fmla="*/ 147 h 274"/>
                <a:gd name="T6" fmla="*/ 936 w 1071"/>
                <a:gd name="T7" fmla="*/ 168 h 274"/>
                <a:gd name="T8" fmla="*/ 878 w 1071"/>
                <a:gd name="T9" fmla="*/ 176 h 274"/>
                <a:gd name="T10" fmla="*/ 821 w 1071"/>
                <a:gd name="T11" fmla="*/ 128 h 274"/>
                <a:gd name="T12" fmla="*/ 792 w 1071"/>
                <a:gd name="T13" fmla="*/ 129 h 274"/>
                <a:gd name="T14" fmla="*/ 744 w 1071"/>
                <a:gd name="T15" fmla="*/ 203 h 274"/>
                <a:gd name="T16" fmla="*/ 751 w 1071"/>
                <a:gd name="T17" fmla="*/ 167 h 274"/>
                <a:gd name="T18" fmla="*/ 737 w 1071"/>
                <a:gd name="T19" fmla="*/ 154 h 274"/>
                <a:gd name="T20" fmla="*/ 725 w 1071"/>
                <a:gd name="T21" fmla="*/ 154 h 274"/>
                <a:gd name="T22" fmla="*/ 714 w 1071"/>
                <a:gd name="T23" fmla="*/ 154 h 274"/>
                <a:gd name="T24" fmla="*/ 698 w 1071"/>
                <a:gd name="T25" fmla="*/ 154 h 274"/>
                <a:gd name="T26" fmla="*/ 686 w 1071"/>
                <a:gd name="T27" fmla="*/ 153 h 274"/>
                <a:gd name="T28" fmla="*/ 672 w 1071"/>
                <a:gd name="T29" fmla="*/ 154 h 274"/>
                <a:gd name="T30" fmla="*/ 663 w 1071"/>
                <a:gd name="T31" fmla="*/ 154 h 274"/>
                <a:gd name="T32" fmla="*/ 661 w 1071"/>
                <a:gd name="T33" fmla="*/ 202 h 274"/>
                <a:gd name="T34" fmla="*/ 633 w 1071"/>
                <a:gd name="T35" fmla="*/ 201 h 274"/>
                <a:gd name="T36" fmla="*/ 609 w 1071"/>
                <a:gd name="T37" fmla="*/ 37 h 274"/>
                <a:gd name="T38" fmla="*/ 611 w 1071"/>
                <a:gd name="T39" fmla="*/ 32 h 274"/>
                <a:gd name="T40" fmla="*/ 610 w 1071"/>
                <a:gd name="T41" fmla="*/ 14 h 274"/>
                <a:gd name="T42" fmla="*/ 607 w 1071"/>
                <a:gd name="T43" fmla="*/ 6 h 274"/>
                <a:gd name="T44" fmla="*/ 607 w 1071"/>
                <a:gd name="T45" fmla="*/ 4 h 274"/>
                <a:gd name="T46" fmla="*/ 605 w 1071"/>
                <a:gd name="T47" fmla="*/ 0 h 274"/>
                <a:gd name="T48" fmla="*/ 602 w 1071"/>
                <a:gd name="T49" fmla="*/ 3 h 274"/>
                <a:gd name="T50" fmla="*/ 602 w 1071"/>
                <a:gd name="T51" fmla="*/ 5 h 274"/>
                <a:gd name="T52" fmla="*/ 602 w 1071"/>
                <a:gd name="T53" fmla="*/ 7 h 274"/>
                <a:gd name="T54" fmla="*/ 598 w 1071"/>
                <a:gd name="T55" fmla="*/ 15 h 274"/>
                <a:gd name="T56" fmla="*/ 596 w 1071"/>
                <a:gd name="T57" fmla="*/ 30 h 274"/>
                <a:gd name="T58" fmla="*/ 598 w 1071"/>
                <a:gd name="T59" fmla="*/ 34 h 274"/>
                <a:gd name="T60" fmla="*/ 589 w 1071"/>
                <a:gd name="T61" fmla="*/ 136 h 274"/>
                <a:gd name="T62" fmla="*/ 570 w 1071"/>
                <a:gd name="T63" fmla="*/ 206 h 274"/>
                <a:gd name="T64" fmla="*/ 547 w 1071"/>
                <a:gd name="T65" fmla="*/ 154 h 274"/>
                <a:gd name="T66" fmla="*/ 506 w 1071"/>
                <a:gd name="T67" fmla="*/ 152 h 274"/>
                <a:gd name="T68" fmla="*/ 418 w 1071"/>
                <a:gd name="T69" fmla="*/ 173 h 274"/>
                <a:gd name="T70" fmla="*/ 409 w 1071"/>
                <a:gd name="T71" fmla="*/ 148 h 274"/>
                <a:gd name="T72" fmla="*/ 396 w 1071"/>
                <a:gd name="T73" fmla="*/ 131 h 274"/>
                <a:gd name="T74" fmla="*/ 389 w 1071"/>
                <a:gd name="T75" fmla="*/ 111 h 274"/>
                <a:gd name="T76" fmla="*/ 372 w 1071"/>
                <a:gd name="T77" fmla="*/ 153 h 274"/>
                <a:gd name="T78" fmla="*/ 367 w 1071"/>
                <a:gd name="T79" fmla="*/ 149 h 274"/>
                <a:gd name="T80" fmla="*/ 357 w 1071"/>
                <a:gd name="T81" fmla="*/ 171 h 274"/>
                <a:gd name="T82" fmla="*/ 331 w 1071"/>
                <a:gd name="T83" fmla="*/ 179 h 274"/>
                <a:gd name="T84" fmla="*/ 324 w 1071"/>
                <a:gd name="T85" fmla="*/ 188 h 274"/>
                <a:gd name="T86" fmla="*/ 319 w 1071"/>
                <a:gd name="T87" fmla="*/ 212 h 274"/>
                <a:gd name="T88" fmla="*/ 313 w 1071"/>
                <a:gd name="T89" fmla="*/ 209 h 274"/>
                <a:gd name="T90" fmla="*/ 308 w 1071"/>
                <a:gd name="T91" fmla="*/ 213 h 274"/>
                <a:gd name="T92" fmla="*/ 290 w 1071"/>
                <a:gd name="T93" fmla="*/ 213 h 274"/>
                <a:gd name="T94" fmla="*/ 205 w 1071"/>
                <a:gd name="T95" fmla="*/ 174 h 274"/>
                <a:gd name="T96" fmla="*/ 144 w 1071"/>
                <a:gd name="T97" fmla="*/ 184 h 274"/>
                <a:gd name="T98" fmla="*/ 143 w 1071"/>
                <a:gd name="T99" fmla="*/ 160 h 274"/>
                <a:gd name="T100" fmla="*/ 138 w 1071"/>
                <a:gd name="T101" fmla="*/ 152 h 274"/>
                <a:gd name="T102" fmla="*/ 122 w 1071"/>
                <a:gd name="T103" fmla="*/ 172 h 274"/>
                <a:gd name="T104" fmla="*/ 98 w 1071"/>
                <a:gd name="T105" fmla="*/ 150 h 274"/>
                <a:gd name="T106" fmla="*/ 118 w 1071"/>
                <a:gd name="T107" fmla="*/ 173 h 274"/>
                <a:gd name="T108" fmla="*/ 101 w 1071"/>
                <a:gd name="T109" fmla="*/ 205 h 274"/>
                <a:gd name="T110" fmla="*/ 76 w 1071"/>
                <a:gd name="T111" fmla="*/ 225 h 274"/>
                <a:gd name="T112" fmla="*/ 694 w 1071"/>
                <a:gd name="T113" fmla="*/ 201 h 274"/>
                <a:gd name="T114" fmla="*/ 695 w 1071"/>
                <a:gd name="T115" fmla="*/ 196 h 274"/>
                <a:gd name="T116" fmla="*/ 713 w 1071"/>
                <a:gd name="T117" fmla="*/ 235 h 274"/>
                <a:gd name="T118" fmla="*/ 603 w 1071"/>
                <a:gd name="T119" fmla="*/ 114 h 274"/>
                <a:gd name="T120" fmla="*/ 606 w 1071"/>
                <a:gd name="T121" fmla="*/ 143 h 274"/>
                <a:gd name="T122" fmla="*/ 627 w 1071"/>
                <a:gd name="T123" fmla="*/ 224 h 274"/>
                <a:gd name="T124" fmla="*/ 150 w 1071"/>
                <a:gd name="T125" fmla="*/ 198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71" h="274">
                  <a:moveTo>
                    <a:pt x="1070" y="235"/>
                  </a:moveTo>
                  <a:cubicBezTo>
                    <a:pt x="1070" y="202"/>
                    <a:pt x="1070" y="202"/>
                    <a:pt x="1070" y="20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6" y="192"/>
                    <a:pt x="1066" y="192"/>
                    <a:pt x="1066" y="192"/>
                  </a:cubicBezTo>
                  <a:cubicBezTo>
                    <a:pt x="1065" y="189"/>
                    <a:pt x="1065" y="189"/>
                    <a:pt x="1065" y="189"/>
                  </a:cubicBezTo>
                  <a:cubicBezTo>
                    <a:pt x="1065" y="190"/>
                    <a:pt x="1065" y="190"/>
                    <a:pt x="1065" y="190"/>
                  </a:cubicBezTo>
                  <a:cubicBezTo>
                    <a:pt x="1063" y="185"/>
                    <a:pt x="1063" y="185"/>
                    <a:pt x="1063" y="185"/>
                  </a:cubicBezTo>
                  <a:cubicBezTo>
                    <a:pt x="1063" y="184"/>
                    <a:pt x="1063" y="184"/>
                    <a:pt x="1063" y="184"/>
                  </a:cubicBezTo>
                  <a:cubicBezTo>
                    <a:pt x="1056" y="184"/>
                    <a:pt x="1056" y="184"/>
                    <a:pt x="1056" y="184"/>
                  </a:cubicBezTo>
                  <a:cubicBezTo>
                    <a:pt x="1056" y="179"/>
                    <a:pt x="1056" y="179"/>
                    <a:pt x="1056" y="179"/>
                  </a:cubicBezTo>
                  <a:cubicBezTo>
                    <a:pt x="1050" y="179"/>
                    <a:pt x="1050" y="179"/>
                    <a:pt x="1050" y="179"/>
                  </a:cubicBezTo>
                  <a:cubicBezTo>
                    <a:pt x="1050" y="178"/>
                    <a:pt x="1050" y="178"/>
                    <a:pt x="1050" y="178"/>
                  </a:cubicBezTo>
                  <a:cubicBezTo>
                    <a:pt x="1048" y="178"/>
                    <a:pt x="1048" y="178"/>
                    <a:pt x="1048" y="178"/>
                  </a:cubicBezTo>
                  <a:cubicBezTo>
                    <a:pt x="1046" y="178"/>
                    <a:pt x="1046" y="178"/>
                    <a:pt x="1046" y="178"/>
                  </a:cubicBezTo>
                  <a:cubicBezTo>
                    <a:pt x="1046" y="194"/>
                    <a:pt x="1046" y="194"/>
                    <a:pt x="1046" y="194"/>
                  </a:cubicBezTo>
                  <a:cubicBezTo>
                    <a:pt x="1045" y="198"/>
                    <a:pt x="1045" y="198"/>
                    <a:pt x="1045" y="198"/>
                  </a:cubicBezTo>
                  <a:cubicBezTo>
                    <a:pt x="1044" y="198"/>
                    <a:pt x="1044" y="198"/>
                    <a:pt x="1044" y="198"/>
                  </a:cubicBezTo>
                  <a:cubicBezTo>
                    <a:pt x="1043" y="196"/>
                    <a:pt x="1043" y="196"/>
                    <a:pt x="1043" y="196"/>
                  </a:cubicBezTo>
                  <a:cubicBezTo>
                    <a:pt x="1043" y="193"/>
                    <a:pt x="1043" y="193"/>
                    <a:pt x="1043" y="193"/>
                  </a:cubicBezTo>
                  <a:cubicBezTo>
                    <a:pt x="1042" y="191"/>
                    <a:pt x="1042" y="191"/>
                    <a:pt x="1042" y="191"/>
                  </a:cubicBezTo>
                  <a:cubicBezTo>
                    <a:pt x="1042" y="193"/>
                    <a:pt x="1042" y="193"/>
                    <a:pt x="1042" y="193"/>
                  </a:cubicBezTo>
                  <a:cubicBezTo>
                    <a:pt x="1040" y="189"/>
                    <a:pt x="1040" y="189"/>
                    <a:pt x="1040" y="189"/>
                  </a:cubicBezTo>
                  <a:cubicBezTo>
                    <a:pt x="1040" y="183"/>
                    <a:pt x="1040" y="183"/>
                    <a:pt x="1040" y="183"/>
                  </a:cubicBezTo>
                  <a:cubicBezTo>
                    <a:pt x="1035" y="182"/>
                    <a:pt x="1035" y="182"/>
                    <a:pt x="1035" y="182"/>
                  </a:cubicBezTo>
                  <a:cubicBezTo>
                    <a:pt x="1034" y="183"/>
                    <a:pt x="1034" y="183"/>
                    <a:pt x="1034" y="183"/>
                  </a:cubicBezTo>
                  <a:cubicBezTo>
                    <a:pt x="1034" y="188"/>
                    <a:pt x="1034" y="188"/>
                    <a:pt x="1034" y="188"/>
                  </a:cubicBezTo>
                  <a:cubicBezTo>
                    <a:pt x="1033" y="188"/>
                    <a:pt x="1033" y="188"/>
                    <a:pt x="1033" y="188"/>
                  </a:cubicBezTo>
                  <a:cubicBezTo>
                    <a:pt x="1031" y="188"/>
                    <a:pt x="1031" y="188"/>
                    <a:pt x="1031" y="188"/>
                  </a:cubicBezTo>
                  <a:cubicBezTo>
                    <a:pt x="1030" y="188"/>
                    <a:pt x="1030" y="188"/>
                    <a:pt x="1030" y="188"/>
                  </a:cubicBezTo>
                  <a:cubicBezTo>
                    <a:pt x="1030" y="183"/>
                    <a:pt x="1030" y="183"/>
                    <a:pt x="1030" y="183"/>
                  </a:cubicBezTo>
                  <a:cubicBezTo>
                    <a:pt x="1029" y="183"/>
                    <a:pt x="1029" y="183"/>
                    <a:pt x="1029" y="183"/>
                  </a:cubicBezTo>
                  <a:cubicBezTo>
                    <a:pt x="1027" y="183"/>
                    <a:pt x="1027" y="183"/>
                    <a:pt x="1027" y="183"/>
                  </a:cubicBezTo>
                  <a:cubicBezTo>
                    <a:pt x="1027" y="196"/>
                    <a:pt x="1027" y="196"/>
                    <a:pt x="1027" y="196"/>
                  </a:cubicBezTo>
                  <a:cubicBezTo>
                    <a:pt x="1027" y="198"/>
                    <a:pt x="1027" y="198"/>
                    <a:pt x="1027" y="198"/>
                  </a:cubicBezTo>
                  <a:cubicBezTo>
                    <a:pt x="1022" y="198"/>
                    <a:pt x="1022" y="198"/>
                    <a:pt x="1022" y="198"/>
                  </a:cubicBezTo>
                  <a:cubicBezTo>
                    <a:pt x="1014" y="198"/>
                    <a:pt x="1014" y="198"/>
                    <a:pt x="1014" y="198"/>
                  </a:cubicBezTo>
                  <a:cubicBezTo>
                    <a:pt x="1014" y="195"/>
                    <a:pt x="1014" y="195"/>
                    <a:pt x="1014" y="195"/>
                  </a:cubicBezTo>
                  <a:cubicBezTo>
                    <a:pt x="1013" y="191"/>
                    <a:pt x="1013" y="191"/>
                    <a:pt x="1013" y="191"/>
                  </a:cubicBezTo>
                  <a:cubicBezTo>
                    <a:pt x="1013" y="168"/>
                    <a:pt x="1013" y="168"/>
                    <a:pt x="1013" y="168"/>
                  </a:cubicBezTo>
                  <a:cubicBezTo>
                    <a:pt x="1014" y="167"/>
                    <a:pt x="1014" y="167"/>
                    <a:pt x="1014" y="167"/>
                  </a:cubicBezTo>
                  <a:cubicBezTo>
                    <a:pt x="1014" y="164"/>
                    <a:pt x="1014" y="164"/>
                    <a:pt x="1014" y="164"/>
                  </a:cubicBezTo>
                  <a:cubicBezTo>
                    <a:pt x="1011" y="164"/>
                    <a:pt x="1011" y="164"/>
                    <a:pt x="1011" y="164"/>
                  </a:cubicBezTo>
                  <a:cubicBezTo>
                    <a:pt x="1010" y="165"/>
                    <a:pt x="1010" y="165"/>
                    <a:pt x="1010" y="165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68"/>
                    <a:pt x="1010" y="168"/>
                    <a:pt x="1010" y="168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10" y="181"/>
                    <a:pt x="1010" y="181"/>
                    <a:pt x="1010" y="181"/>
                  </a:cubicBezTo>
                  <a:cubicBezTo>
                    <a:pt x="1005" y="169"/>
                    <a:pt x="1005" y="169"/>
                    <a:pt x="1005" y="169"/>
                  </a:cubicBezTo>
                  <a:cubicBezTo>
                    <a:pt x="1005" y="160"/>
                    <a:pt x="1005" y="160"/>
                    <a:pt x="1005" y="160"/>
                  </a:cubicBezTo>
                  <a:cubicBezTo>
                    <a:pt x="996" y="160"/>
                    <a:pt x="996" y="160"/>
                    <a:pt x="996" y="160"/>
                  </a:cubicBezTo>
                  <a:cubicBezTo>
                    <a:pt x="996" y="169"/>
                    <a:pt x="996" y="169"/>
                    <a:pt x="996" y="169"/>
                  </a:cubicBezTo>
                  <a:cubicBezTo>
                    <a:pt x="992" y="183"/>
                    <a:pt x="992" y="183"/>
                    <a:pt x="992" y="183"/>
                  </a:cubicBezTo>
                  <a:cubicBezTo>
                    <a:pt x="991" y="185"/>
                    <a:pt x="991" y="185"/>
                    <a:pt x="991" y="185"/>
                  </a:cubicBezTo>
                  <a:cubicBezTo>
                    <a:pt x="991" y="168"/>
                    <a:pt x="991" y="168"/>
                    <a:pt x="991" y="168"/>
                  </a:cubicBezTo>
                  <a:cubicBezTo>
                    <a:pt x="992" y="167"/>
                    <a:pt x="992" y="167"/>
                    <a:pt x="992" y="167"/>
                  </a:cubicBezTo>
                  <a:cubicBezTo>
                    <a:pt x="992" y="163"/>
                    <a:pt x="992" y="163"/>
                    <a:pt x="992" y="163"/>
                  </a:cubicBezTo>
                  <a:cubicBezTo>
                    <a:pt x="989" y="163"/>
                    <a:pt x="989" y="163"/>
                    <a:pt x="989" y="163"/>
                  </a:cubicBezTo>
                  <a:cubicBezTo>
                    <a:pt x="988" y="164"/>
                    <a:pt x="988" y="164"/>
                    <a:pt x="988" y="164"/>
                  </a:cubicBezTo>
                  <a:cubicBezTo>
                    <a:pt x="988" y="168"/>
                    <a:pt x="988" y="168"/>
                    <a:pt x="988" y="168"/>
                  </a:cubicBezTo>
                  <a:cubicBezTo>
                    <a:pt x="989" y="168"/>
                    <a:pt x="989" y="168"/>
                    <a:pt x="989" y="168"/>
                  </a:cubicBezTo>
                  <a:cubicBezTo>
                    <a:pt x="989" y="194"/>
                    <a:pt x="989" y="194"/>
                    <a:pt x="989" y="194"/>
                  </a:cubicBezTo>
                  <a:cubicBezTo>
                    <a:pt x="988" y="196"/>
                    <a:pt x="988" y="196"/>
                    <a:pt x="988" y="196"/>
                  </a:cubicBezTo>
                  <a:cubicBezTo>
                    <a:pt x="988" y="197"/>
                    <a:pt x="988" y="197"/>
                    <a:pt x="988" y="197"/>
                  </a:cubicBezTo>
                  <a:cubicBezTo>
                    <a:pt x="987" y="187"/>
                    <a:pt x="987" y="187"/>
                    <a:pt x="987" y="187"/>
                  </a:cubicBezTo>
                  <a:cubicBezTo>
                    <a:pt x="987" y="178"/>
                    <a:pt x="987" y="178"/>
                    <a:pt x="987" y="178"/>
                  </a:cubicBezTo>
                  <a:cubicBezTo>
                    <a:pt x="972" y="178"/>
                    <a:pt x="972" y="178"/>
                    <a:pt x="972" y="178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76"/>
                    <a:pt x="972" y="176"/>
                    <a:pt x="972" y="176"/>
                  </a:cubicBezTo>
                  <a:cubicBezTo>
                    <a:pt x="972" y="164"/>
                    <a:pt x="972" y="164"/>
                    <a:pt x="972" y="164"/>
                  </a:cubicBezTo>
                  <a:cubicBezTo>
                    <a:pt x="972" y="162"/>
                    <a:pt x="972" y="162"/>
                    <a:pt x="972" y="162"/>
                  </a:cubicBezTo>
                  <a:cubicBezTo>
                    <a:pt x="971" y="160"/>
                    <a:pt x="971" y="160"/>
                    <a:pt x="971" y="160"/>
                  </a:cubicBezTo>
                  <a:cubicBezTo>
                    <a:pt x="970" y="159"/>
                    <a:pt x="970" y="159"/>
                    <a:pt x="970" y="159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8"/>
                    <a:pt x="971" y="158"/>
                    <a:pt x="971" y="158"/>
                  </a:cubicBezTo>
                  <a:cubicBezTo>
                    <a:pt x="971" y="157"/>
                    <a:pt x="971" y="157"/>
                    <a:pt x="971" y="157"/>
                  </a:cubicBezTo>
                  <a:cubicBezTo>
                    <a:pt x="970" y="157"/>
                    <a:pt x="970" y="157"/>
                    <a:pt x="970" y="157"/>
                  </a:cubicBezTo>
                  <a:cubicBezTo>
                    <a:pt x="970" y="147"/>
                    <a:pt x="970" y="147"/>
                    <a:pt x="970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7"/>
                    <a:pt x="971" y="147"/>
                    <a:pt x="971" y="147"/>
                  </a:cubicBezTo>
                  <a:cubicBezTo>
                    <a:pt x="971" y="146"/>
                    <a:pt x="971" y="146"/>
                    <a:pt x="971" y="146"/>
                  </a:cubicBezTo>
                  <a:cubicBezTo>
                    <a:pt x="970" y="146"/>
                    <a:pt x="970" y="146"/>
                    <a:pt x="970" y="146"/>
                  </a:cubicBezTo>
                  <a:cubicBezTo>
                    <a:pt x="970" y="145"/>
                    <a:pt x="970" y="145"/>
                    <a:pt x="970" y="145"/>
                  </a:cubicBezTo>
                  <a:cubicBezTo>
                    <a:pt x="969" y="143"/>
                    <a:pt x="969" y="143"/>
                    <a:pt x="969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7" y="143"/>
                    <a:pt x="967" y="143"/>
                    <a:pt x="967" y="143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2"/>
                    <a:pt x="968" y="142"/>
                    <a:pt x="968" y="142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8" y="141"/>
                    <a:pt x="968" y="141"/>
                    <a:pt x="968" y="141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40"/>
                    <a:pt x="967" y="140"/>
                    <a:pt x="967" y="140"/>
                  </a:cubicBezTo>
                  <a:cubicBezTo>
                    <a:pt x="967" y="127"/>
                    <a:pt x="967" y="127"/>
                    <a:pt x="967" y="127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0"/>
                    <a:pt x="966" y="140"/>
                    <a:pt x="966" y="140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1"/>
                    <a:pt x="966" y="141"/>
                    <a:pt x="966" y="141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2"/>
                    <a:pt x="966" y="142"/>
                    <a:pt x="966" y="142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6" y="143"/>
                    <a:pt x="966" y="143"/>
                    <a:pt x="966" y="143"/>
                  </a:cubicBezTo>
                  <a:cubicBezTo>
                    <a:pt x="965" y="143"/>
                    <a:pt x="965" y="143"/>
                    <a:pt x="965" y="143"/>
                  </a:cubicBezTo>
                  <a:cubicBezTo>
                    <a:pt x="964" y="145"/>
                    <a:pt x="964" y="145"/>
                    <a:pt x="964" y="145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6"/>
                    <a:pt x="963" y="146"/>
                    <a:pt x="963" y="146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3" y="147"/>
                    <a:pt x="963" y="147"/>
                    <a:pt x="963" y="147"/>
                  </a:cubicBezTo>
                  <a:cubicBezTo>
                    <a:pt x="964" y="147"/>
                    <a:pt x="964" y="147"/>
                    <a:pt x="964" y="147"/>
                  </a:cubicBezTo>
                  <a:cubicBezTo>
                    <a:pt x="964" y="157"/>
                    <a:pt x="964" y="157"/>
                    <a:pt x="964" y="157"/>
                  </a:cubicBezTo>
                  <a:cubicBezTo>
                    <a:pt x="963" y="157"/>
                    <a:pt x="963" y="157"/>
                    <a:pt x="963" y="157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3" y="158"/>
                    <a:pt x="963" y="158"/>
                    <a:pt x="963" y="158"/>
                  </a:cubicBezTo>
                  <a:cubicBezTo>
                    <a:pt x="964" y="159"/>
                    <a:pt x="964" y="159"/>
                    <a:pt x="964" y="159"/>
                  </a:cubicBezTo>
                  <a:cubicBezTo>
                    <a:pt x="963" y="159"/>
                    <a:pt x="963" y="159"/>
                    <a:pt x="963" y="159"/>
                  </a:cubicBezTo>
                  <a:cubicBezTo>
                    <a:pt x="962" y="161"/>
                    <a:pt x="962" y="161"/>
                    <a:pt x="962" y="161"/>
                  </a:cubicBezTo>
                  <a:cubicBezTo>
                    <a:pt x="962" y="162"/>
                    <a:pt x="962" y="162"/>
                    <a:pt x="962" y="162"/>
                  </a:cubicBezTo>
                  <a:cubicBezTo>
                    <a:pt x="961" y="164"/>
                    <a:pt x="961" y="164"/>
                    <a:pt x="961" y="164"/>
                  </a:cubicBezTo>
                  <a:cubicBezTo>
                    <a:pt x="961" y="176"/>
                    <a:pt x="961" y="176"/>
                    <a:pt x="961" y="176"/>
                  </a:cubicBezTo>
                  <a:cubicBezTo>
                    <a:pt x="961" y="177"/>
                    <a:pt x="961" y="177"/>
                    <a:pt x="961" y="177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79"/>
                    <a:pt x="961" y="179"/>
                    <a:pt x="961" y="179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86"/>
                    <a:pt x="961" y="186"/>
                    <a:pt x="961" y="186"/>
                  </a:cubicBezTo>
                  <a:cubicBezTo>
                    <a:pt x="961" y="178"/>
                    <a:pt x="961" y="178"/>
                    <a:pt x="961" y="178"/>
                  </a:cubicBezTo>
                  <a:cubicBezTo>
                    <a:pt x="946" y="178"/>
                    <a:pt x="946" y="178"/>
                    <a:pt x="946" y="178"/>
                  </a:cubicBezTo>
                  <a:cubicBezTo>
                    <a:pt x="946" y="187"/>
                    <a:pt x="946" y="187"/>
                    <a:pt x="946" y="187"/>
                  </a:cubicBezTo>
                  <a:cubicBezTo>
                    <a:pt x="945" y="201"/>
                    <a:pt x="945" y="201"/>
                    <a:pt x="945" y="201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2"/>
                    <a:pt x="944" y="202"/>
                    <a:pt x="944" y="202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201"/>
                    <a:pt x="944" y="201"/>
                    <a:pt x="944" y="201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7"/>
                    <a:pt x="944" y="167"/>
                    <a:pt x="944" y="167"/>
                  </a:cubicBezTo>
                  <a:cubicBezTo>
                    <a:pt x="944" y="164"/>
                    <a:pt x="944" y="164"/>
                    <a:pt x="944" y="164"/>
                  </a:cubicBezTo>
                  <a:cubicBezTo>
                    <a:pt x="944" y="163"/>
                    <a:pt x="944" y="163"/>
                    <a:pt x="944" y="163"/>
                  </a:cubicBezTo>
                  <a:cubicBezTo>
                    <a:pt x="941" y="163"/>
                    <a:pt x="941" y="163"/>
                    <a:pt x="941" y="163"/>
                  </a:cubicBezTo>
                  <a:cubicBezTo>
                    <a:pt x="941" y="166"/>
                    <a:pt x="941" y="166"/>
                    <a:pt x="941" y="166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67"/>
                    <a:pt x="942" y="167"/>
                    <a:pt x="942" y="167"/>
                  </a:cubicBezTo>
                  <a:cubicBezTo>
                    <a:pt x="942" y="188"/>
                    <a:pt x="942" y="188"/>
                    <a:pt x="942" y="188"/>
                  </a:cubicBezTo>
                  <a:cubicBezTo>
                    <a:pt x="940" y="182"/>
                    <a:pt x="940" y="182"/>
                    <a:pt x="940" y="182"/>
                  </a:cubicBezTo>
                  <a:cubicBezTo>
                    <a:pt x="936" y="168"/>
                    <a:pt x="936" y="168"/>
                    <a:pt x="936" y="168"/>
                  </a:cubicBezTo>
                  <a:cubicBezTo>
                    <a:pt x="936" y="159"/>
                    <a:pt x="936" y="159"/>
                    <a:pt x="936" y="159"/>
                  </a:cubicBezTo>
                  <a:cubicBezTo>
                    <a:pt x="927" y="159"/>
                    <a:pt x="927" y="159"/>
                    <a:pt x="927" y="159"/>
                  </a:cubicBezTo>
                  <a:cubicBezTo>
                    <a:pt x="927" y="168"/>
                    <a:pt x="927" y="168"/>
                    <a:pt x="927" y="168"/>
                  </a:cubicBezTo>
                  <a:cubicBezTo>
                    <a:pt x="923" y="181"/>
                    <a:pt x="923" y="181"/>
                    <a:pt x="923" y="181"/>
                  </a:cubicBezTo>
                  <a:cubicBezTo>
                    <a:pt x="922" y="181"/>
                    <a:pt x="922" y="181"/>
                    <a:pt x="922" y="181"/>
                  </a:cubicBezTo>
                  <a:cubicBezTo>
                    <a:pt x="921" y="182"/>
                    <a:pt x="921" y="182"/>
                    <a:pt x="921" y="182"/>
                  </a:cubicBezTo>
                  <a:cubicBezTo>
                    <a:pt x="921" y="167"/>
                    <a:pt x="921" y="167"/>
                    <a:pt x="921" y="167"/>
                  </a:cubicBezTo>
                  <a:cubicBezTo>
                    <a:pt x="922" y="167"/>
                    <a:pt x="922" y="167"/>
                    <a:pt x="922" y="167"/>
                  </a:cubicBezTo>
                  <a:cubicBezTo>
                    <a:pt x="922" y="164"/>
                    <a:pt x="922" y="164"/>
                    <a:pt x="922" y="164"/>
                  </a:cubicBezTo>
                  <a:cubicBezTo>
                    <a:pt x="921" y="163"/>
                    <a:pt x="921" y="163"/>
                    <a:pt x="921" y="163"/>
                  </a:cubicBezTo>
                  <a:cubicBezTo>
                    <a:pt x="918" y="163"/>
                    <a:pt x="918" y="163"/>
                    <a:pt x="918" y="163"/>
                  </a:cubicBezTo>
                  <a:cubicBezTo>
                    <a:pt x="918" y="166"/>
                    <a:pt x="918" y="166"/>
                    <a:pt x="918" y="166"/>
                  </a:cubicBezTo>
                  <a:cubicBezTo>
                    <a:pt x="919" y="167"/>
                    <a:pt x="919" y="167"/>
                    <a:pt x="919" y="167"/>
                  </a:cubicBezTo>
                  <a:cubicBezTo>
                    <a:pt x="919" y="182"/>
                    <a:pt x="919" y="182"/>
                    <a:pt x="919" y="182"/>
                  </a:cubicBezTo>
                  <a:cubicBezTo>
                    <a:pt x="918" y="182"/>
                    <a:pt x="918" y="182"/>
                    <a:pt x="918" y="182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5"/>
                    <a:pt x="918" y="195"/>
                    <a:pt x="918" y="195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9"/>
                    <a:pt x="918" y="199"/>
                    <a:pt x="918" y="199"/>
                  </a:cubicBezTo>
                  <a:cubicBezTo>
                    <a:pt x="918" y="198"/>
                    <a:pt x="918" y="198"/>
                    <a:pt x="918" y="198"/>
                  </a:cubicBezTo>
                  <a:cubicBezTo>
                    <a:pt x="909" y="198"/>
                    <a:pt x="909" y="198"/>
                    <a:pt x="909" y="198"/>
                  </a:cubicBezTo>
                  <a:cubicBezTo>
                    <a:pt x="901" y="198"/>
                    <a:pt x="901" y="198"/>
                    <a:pt x="901" y="198"/>
                  </a:cubicBezTo>
                  <a:cubicBezTo>
                    <a:pt x="897" y="198"/>
                    <a:pt x="897" y="198"/>
                    <a:pt x="897" y="198"/>
                  </a:cubicBezTo>
                  <a:cubicBezTo>
                    <a:pt x="897" y="197"/>
                    <a:pt x="897" y="197"/>
                    <a:pt x="897" y="197"/>
                  </a:cubicBezTo>
                  <a:cubicBezTo>
                    <a:pt x="897" y="182"/>
                    <a:pt x="897" y="182"/>
                    <a:pt x="897" y="182"/>
                  </a:cubicBezTo>
                  <a:cubicBezTo>
                    <a:pt x="896" y="182"/>
                    <a:pt x="896" y="182"/>
                    <a:pt x="896" y="182"/>
                  </a:cubicBezTo>
                  <a:cubicBezTo>
                    <a:pt x="894" y="182"/>
                    <a:pt x="894" y="182"/>
                    <a:pt x="894" y="182"/>
                  </a:cubicBezTo>
                  <a:cubicBezTo>
                    <a:pt x="894" y="188"/>
                    <a:pt x="894" y="188"/>
                    <a:pt x="894" y="188"/>
                  </a:cubicBezTo>
                  <a:cubicBezTo>
                    <a:pt x="893" y="187"/>
                    <a:pt x="893" y="187"/>
                    <a:pt x="893" y="187"/>
                  </a:cubicBezTo>
                  <a:cubicBezTo>
                    <a:pt x="892" y="187"/>
                    <a:pt x="892" y="187"/>
                    <a:pt x="892" y="187"/>
                  </a:cubicBezTo>
                  <a:cubicBezTo>
                    <a:pt x="884" y="187"/>
                    <a:pt x="884" y="187"/>
                    <a:pt x="884" y="187"/>
                  </a:cubicBezTo>
                  <a:cubicBezTo>
                    <a:pt x="884" y="188"/>
                    <a:pt x="884" y="188"/>
                    <a:pt x="884" y="188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1" y="195"/>
                    <a:pt x="881" y="195"/>
                    <a:pt x="881" y="195"/>
                  </a:cubicBezTo>
                  <a:cubicBezTo>
                    <a:pt x="882" y="177"/>
                    <a:pt x="882" y="177"/>
                    <a:pt x="882" y="177"/>
                  </a:cubicBezTo>
                  <a:cubicBezTo>
                    <a:pt x="880" y="177"/>
                    <a:pt x="880" y="177"/>
                    <a:pt x="880" y="177"/>
                  </a:cubicBezTo>
                  <a:cubicBezTo>
                    <a:pt x="878" y="176"/>
                    <a:pt x="878" y="176"/>
                    <a:pt x="878" y="176"/>
                  </a:cubicBezTo>
                  <a:cubicBezTo>
                    <a:pt x="878" y="184"/>
                    <a:pt x="878" y="184"/>
                    <a:pt x="878" y="184"/>
                  </a:cubicBezTo>
                  <a:cubicBezTo>
                    <a:pt x="876" y="183"/>
                    <a:pt x="876" y="183"/>
                    <a:pt x="876" y="183"/>
                  </a:cubicBezTo>
                  <a:cubicBezTo>
                    <a:pt x="874" y="183"/>
                    <a:pt x="874" y="183"/>
                    <a:pt x="874" y="183"/>
                  </a:cubicBezTo>
                  <a:cubicBezTo>
                    <a:pt x="864" y="183"/>
                    <a:pt x="864" y="183"/>
                    <a:pt x="864" y="183"/>
                  </a:cubicBezTo>
                  <a:cubicBezTo>
                    <a:pt x="864" y="184"/>
                    <a:pt x="864" y="184"/>
                    <a:pt x="864" y="184"/>
                  </a:cubicBezTo>
                  <a:cubicBezTo>
                    <a:pt x="862" y="190"/>
                    <a:pt x="862" y="190"/>
                    <a:pt x="862" y="190"/>
                  </a:cubicBezTo>
                  <a:cubicBezTo>
                    <a:pt x="861" y="190"/>
                    <a:pt x="861" y="190"/>
                    <a:pt x="861" y="190"/>
                  </a:cubicBezTo>
                  <a:cubicBezTo>
                    <a:pt x="861" y="188"/>
                    <a:pt x="861" y="188"/>
                    <a:pt x="861" y="188"/>
                  </a:cubicBezTo>
                  <a:cubicBezTo>
                    <a:pt x="860" y="191"/>
                    <a:pt x="860" y="191"/>
                    <a:pt x="860" y="191"/>
                  </a:cubicBezTo>
                  <a:cubicBezTo>
                    <a:pt x="860" y="193"/>
                    <a:pt x="860" y="193"/>
                    <a:pt x="860" y="193"/>
                  </a:cubicBezTo>
                  <a:cubicBezTo>
                    <a:pt x="856" y="202"/>
                    <a:pt x="856" y="202"/>
                    <a:pt x="856" y="202"/>
                  </a:cubicBezTo>
                  <a:cubicBezTo>
                    <a:pt x="856" y="235"/>
                    <a:pt x="856" y="235"/>
                    <a:pt x="856" y="235"/>
                  </a:cubicBezTo>
                  <a:cubicBezTo>
                    <a:pt x="854" y="235"/>
                    <a:pt x="854" y="235"/>
                    <a:pt x="854" y="235"/>
                  </a:cubicBezTo>
                  <a:cubicBezTo>
                    <a:pt x="854" y="203"/>
                    <a:pt x="854" y="203"/>
                    <a:pt x="854" y="203"/>
                  </a:cubicBezTo>
                  <a:cubicBezTo>
                    <a:pt x="853" y="203"/>
                    <a:pt x="853" y="203"/>
                    <a:pt x="853" y="203"/>
                  </a:cubicBezTo>
                  <a:cubicBezTo>
                    <a:pt x="852" y="203"/>
                    <a:pt x="852" y="203"/>
                    <a:pt x="852" y="203"/>
                  </a:cubicBezTo>
                  <a:cubicBezTo>
                    <a:pt x="852" y="182"/>
                    <a:pt x="852" y="182"/>
                    <a:pt x="852" y="182"/>
                  </a:cubicBezTo>
                  <a:cubicBezTo>
                    <a:pt x="851" y="182"/>
                    <a:pt x="851" y="182"/>
                    <a:pt x="851" y="182"/>
                  </a:cubicBezTo>
                  <a:cubicBezTo>
                    <a:pt x="851" y="166"/>
                    <a:pt x="851" y="166"/>
                    <a:pt x="851" y="166"/>
                  </a:cubicBezTo>
                  <a:cubicBezTo>
                    <a:pt x="850" y="166"/>
                    <a:pt x="850" y="166"/>
                    <a:pt x="850" y="166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30"/>
                    <a:pt x="850" y="130"/>
                    <a:pt x="850" y="130"/>
                  </a:cubicBezTo>
                  <a:cubicBezTo>
                    <a:pt x="850" y="129"/>
                    <a:pt x="850" y="129"/>
                    <a:pt x="850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9"/>
                    <a:pt x="849" y="129"/>
                    <a:pt x="849" y="129"/>
                  </a:cubicBezTo>
                  <a:cubicBezTo>
                    <a:pt x="849" y="128"/>
                    <a:pt x="849" y="128"/>
                    <a:pt x="849" y="128"/>
                  </a:cubicBezTo>
                  <a:cubicBezTo>
                    <a:pt x="848" y="128"/>
                    <a:pt x="848" y="128"/>
                    <a:pt x="848" y="128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8" y="127"/>
                    <a:pt x="848" y="127"/>
                    <a:pt x="848" y="127"/>
                  </a:cubicBezTo>
                  <a:cubicBezTo>
                    <a:pt x="845" y="125"/>
                    <a:pt x="845" y="125"/>
                    <a:pt x="845" y="125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7"/>
                    <a:pt x="843" y="127"/>
                    <a:pt x="843" y="127"/>
                  </a:cubicBezTo>
                  <a:cubicBezTo>
                    <a:pt x="843" y="129"/>
                    <a:pt x="843" y="129"/>
                    <a:pt x="843" y="129"/>
                  </a:cubicBezTo>
                  <a:cubicBezTo>
                    <a:pt x="823" y="129"/>
                    <a:pt x="823" y="129"/>
                    <a:pt x="823" y="129"/>
                  </a:cubicBezTo>
                  <a:cubicBezTo>
                    <a:pt x="823" y="128"/>
                    <a:pt x="823" y="128"/>
                    <a:pt x="823" y="128"/>
                  </a:cubicBezTo>
                  <a:cubicBezTo>
                    <a:pt x="821" y="128"/>
                    <a:pt x="821" y="128"/>
                    <a:pt x="821" y="128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1" y="129"/>
                    <a:pt x="821" y="129"/>
                    <a:pt x="821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29"/>
                    <a:pt x="820" y="129"/>
                    <a:pt x="820" y="129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0"/>
                    <a:pt x="820" y="130"/>
                    <a:pt x="820" y="130"/>
                  </a:cubicBezTo>
                  <a:cubicBezTo>
                    <a:pt x="820" y="131"/>
                    <a:pt x="820" y="131"/>
                    <a:pt x="820" y="131"/>
                  </a:cubicBezTo>
                  <a:cubicBezTo>
                    <a:pt x="820" y="134"/>
                    <a:pt x="820" y="134"/>
                    <a:pt x="820" y="134"/>
                  </a:cubicBezTo>
                  <a:cubicBezTo>
                    <a:pt x="819" y="134"/>
                    <a:pt x="819" y="134"/>
                    <a:pt x="819" y="134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5"/>
                    <a:pt x="819" y="135"/>
                    <a:pt x="819" y="135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36"/>
                    <a:pt x="819" y="136"/>
                    <a:pt x="819" y="136"/>
                  </a:cubicBezTo>
                  <a:cubicBezTo>
                    <a:pt x="819" y="165"/>
                    <a:pt x="819" y="165"/>
                    <a:pt x="819" y="165"/>
                  </a:cubicBezTo>
                  <a:cubicBezTo>
                    <a:pt x="809" y="165"/>
                    <a:pt x="809" y="165"/>
                    <a:pt x="809" y="165"/>
                  </a:cubicBezTo>
                  <a:cubicBezTo>
                    <a:pt x="808" y="161"/>
                    <a:pt x="808" y="161"/>
                    <a:pt x="808" y="161"/>
                  </a:cubicBezTo>
                  <a:cubicBezTo>
                    <a:pt x="807" y="148"/>
                    <a:pt x="807" y="148"/>
                    <a:pt x="807" y="148"/>
                  </a:cubicBezTo>
                  <a:cubicBezTo>
                    <a:pt x="806" y="114"/>
                    <a:pt x="806" y="114"/>
                    <a:pt x="806" y="114"/>
                  </a:cubicBezTo>
                  <a:cubicBezTo>
                    <a:pt x="805" y="148"/>
                    <a:pt x="805" y="148"/>
                    <a:pt x="805" y="148"/>
                  </a:cubicBezTo>
                  <a:cubicBezTo>
                    <a:pt x="804" y="161"/>
                    <a:pt x="804" y="161"/>
                    <a:pt x="804" y="161"/>
                  </a:cubicBezTo>
                  <a:cubicBezTo>
                    <a:pt x="803" y="165"/>
                    <a:pt x="803" y="165"/>
                    <a:pt x="803" y="165"/>
                  </a:cubicBezTo>
                  <a:cubicBezTo>
                    <a:pt x="794" y="165"/>
                    <a:pt x="794" y="165"/>
                    <a:pt x="794" y="165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6"/>
                    <a:pt x="794" y="136"/>
                    <a:pt x="794" y="136"/>
                  </a:cubicBezTo>
                  <a:cubicBezTo>
                    <a:pt x="794" y="135"/>
                    <a:pt x="794" y="135"/>
                    <a:pt x="794" y="135"/>
                  </a:cubicBezTo>
                  <a:cubicBezTo>
                    <a:pt x="793" y="135"/>
                    <a:pt x="793" y="135"/>
                    <a:pt x="793" y="135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4"/>
                    <a:pt x="793" y="134"/>
                    <a:pt x="793" y="134"/>
                  </a:cubicBezTo>
                  <a:cubicBezTo>
                    <a:pt x="793" y="131"/>
                    <a:pt x="793" y="131"/>
                    <a:pt x="793" y="131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3" y="130"/>
                    <a:pt x="793" y="130"/>
                    <a:pt x="793" y="130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9"/>
                    <a:pt x="792" y="129"/>
                    <a:pt x="792" y="129"/>
                  </a:cubicBezTo>
                  <a:cubicBezTo>
                    <a:pt x="792" y="128"/>
                    <a:pt x="792" y="128"/>
                    <a:pt x="792" y="128"/>
                  </a:cubicBezTo>
                  <a:cubicBezTo>
                    <a:pt x="791" y="128"/>
                    <a:pt x="791" y="128"/>
                    <a:pt x="791" y="128"/>
                  </a:cubicBezTo>
                  <a:cubicBezTo>
                    <a:pt x="791" y="129"/>
                    <a:pt x="791" y="129"/>
                    <a:pt x="791" y="129"/>
                  </a:cubicBezTo>
                  <a:cubicBezTo>
                    <a:pt x="770" y="129"/>
                    <a:pt x="770" y="129"/>
                    <a:pt x="770" y="129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70" y="127"/>
                    <a:pt x="770" y="127"/>
                    <a:pt x="770" y="127"/>
                  </a:cubicBezTo>
                  <a:cubicBezTo>
                    <a:pt x="768" y="124"/>
                    <a:pt x="768" y="124"/>
                    <a:pt x="768" y="124"/>
                  </a:cubicBezTo>
                  <a:cubicBezTo>
                    <a:pt x="766" y="126"/>
                    <a:pt x="766" y="126"/>
                    <a:pt x="766" y="126"/>
                  </a:cubicBezTo>
                  <a:cubicBezTo>
                    <a:pt x="765" y="127"/>
                    <a:pt x="765" y="127"/>
                    <a:pt x="765" y="127"/>
                  </a:cubicBezTo>
                  <a:cubicBezTo>
                    <a:pt x="765" y="128"/>
                    <a:pt x="765" y="128"/>
                    <a:pt x="765" y="128"/>
                  </a:cubicBezTo>
                  <a:cubicBezTo>
                    <a:pt x="764" y="128"/>
                    <a:pt x="764" y="128"/>
                    <a:pt x="764" y="128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29"/>
                    <a:pt x="763" y="129"/>
                    <a:pt x="763" y="129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30"/>
                    <a:pt x="763" y="130"/>
                    <a:pt x="763" y="130"/>
                  </a:cubicBezTo>
                  <a:cubicBezTo>
                    <a:pt x="763" y="166"/>
                    <a:pt x="763" y="166"/>
                    <a:pt x="763" y="166"/>
                  </a:cubicBezTo>
                  <a:cubicBezTo>
                    <a:pt x="762" y="166"/>
                    <a:pt x="762" y="166"/>
                    <a:pt x="762" y="166"/>
                  </a:cubicBezTo>
                  <a:cubicBezTo>
                    <a:pt x="762" y="182"/>
                    <a:pt x="762" y="182"/>
                    <a:pt x="762" y="182"/>
                  </a:cubicBezTo>
                  <a:cubicBezTo>
                    <a:pt x="761" y="182"/>
                    <a:pt x="761" y="182"/>
                    <a:pt x="761" y="182"/>
                  </a:cubicBezTo>
                  <a:cubicBezTo>
                    <a:pt x="761" y="203"/>
                    <a:pt x="761" y="203"/>
                    <a:pt x="761" y="203"/>
                  </a:cubicBezTo>
                  <a:cubicBezTo>
                    <a:pt x="760" y="203"/>
                    <a:pt x="760" y="203"/>
                    <a:pt x="760" y="203"/>
                  </a:cubicBezTo>
                  <a:cubicBezTo>
                    <a:pt x="759" y="203"/>
                    <a:pt x="759" y="203"/>
                    <a:pt x="759" y="203"/>
                  </a:cubicBezTo>
                  <a:cubicBezTo>
                    <a:pt x="759" y="235"/>
                    <a:pt x="759" y="235"/>
                    <a:pt x="759" y="235"/>
                  </a:cubicBezTo>
                  <a:cubicBezTo>
                    <a:pt x="745" y="235"/>
                    <a:pt x="745" y="235"/>
                    <a:pt x="745" y="235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5" y="232"/>
                    <a:pt x="745" y="232"/>
                    <a:pt x="745" y="232"/>
                  </a:cubicBezTo>
                  <a:cubicBezTo>
                    <a:pt x="744" y="232"/>
                    <a:pt x="744" y="232"/>
                    <a:pt x="744" y="232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4"/>
                    <a:pt x="744" y="204"/>
                    <a:pt x="744" y="204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4" y="203"/>
                    <a:pt x="744" y="203"/>
                    <a:pt x="744" y="203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5" y="202"/>
                    <a:pt x="745" y="202"/>
                    <a:pt x="745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2"/>
                    <a:pt x="746" y="202"/>
                    <a:pt x="746" y="202"/>
                  </a:cubicBezTo>
                  <a:cubicBezTo>
                    <a:pt x="746" y="201"/>
                    <a:pt x="746" y="201"/>
                    <a:pt x="746" y="201"/>
                  </a:cubicBezTo>
                  <a:cubicBezTo>
                    <a:pt x="744" y="201"/>
                    <a:pt x="744" y="201"/>
                    <a:pt x="744" y="201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6"/>
                    <a:pt x="744" y="186"/>
                    <a:pt x="744" y="186"/>
                  </a:cubicBezTo>
                  <a:cubicBezTo>
                    <a:pt x="744" y="185"/>
                    <a:pt x="744" y="185"/>
                    <a:pt x="744" y="185"/>
                  </a:cubicBezTo>
                  <a:cubicBezTo>
                    <a:pt x="745" y="185"/>
                    <a:pt x="745" y="185"/>
                    <a:pt x="745" y="185"/>
                  </a:cubicBezTo>
                  <a:cubicBezTo>
                    <a:pt x="745" y="184"/>
                    <a:pt x="745" y="184"/>
                    <a:pt x="745" y="184"/>
                  </a:cubicBezTo>
                  <a:cubicBezTo>
                    <a:pt x="745" y="183"/>
                    <a:pt x="745" y="183"/>
                    <a:pt x="745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3"/>
                    <a:pt x="746" y="183"/>
                    <a:pt x="746" y="183"/>
                  </a:cubicBezTo>
                  <a:cubicBezTo>
                    <a:pt x="746" y="182"/>
                    <a:pt x="746" y="182"/>
                    <a:pt x="746" y="182"/>
                  </a:cubicBezTo>
                  <a:cubicBezTo>
                    <a:pt x="744" y="182"/>
                    <a:pt x="744" y="182"/>
                    <a:pt x="744" y="182"/>
                  </a:cubicBezTo>
                  <a:cubicBezTo>
                    <a:pt x="744" y="177"/>
                    <a:pt x="744" y="177"/>
                    <a:pt x="744" y="177"/>
                  </a:cubicBezTo>
                  <a:cubicBezTo>
                    <a:pt x="744" y="176"/>
                    <a:pt x="744" y="176"/>
                    <a:pt x="744" y="176"/>
                  </a:cubicBezTo>
                  <a:cubicBezTo>
                    <a:pt x="748" y="173"/>
                    <a:pt x="748" y="173"/>
                    <a:pt x="748" y="173"/>
                  </a:cubicBezTo>
                  <a:cubicBezTo>
                    <a:pt x="748" y="172"/>
                    <a:pt x="748" y="172"/>
                    <a:pt x="748" y="172"/>
                  </a:cubicBezTo>
                  <a:cubicBezTo>
                    <a:pt x="749" y="171"/>
                    <a:pt x="749" y="171"/>
                    <a:pt x="749" y="171"/>
                  </a:cubicBezTo>
                  <a:cubicBezTo>
                    <a:pt x="749" y="170"/>
                    <a:pt x="749" y="170"/>
                    <a:pt x="749" y="170"/>
                  </a:cubicBezTo>
                  <a:cubicBezTo>
                    <a:pt x="750" y="170"/>
                    <a:pt x="750" y="170"/>
                    <a:pt x="750" y="170"/>
                  </a:cubicBezTo>
                  <a:cubicBezTo>
                    <a:pt x="750" y="169"/>
                    <a:pt x="750" y="169"/>
                    <a:pt x="750" y="169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8"/>
                    <a:pt x="751" y="168"/>
                    <a:pt x="751" y="168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51" y="167"/>
                    <a:pt x="751" y="167"/>
                    <a:pt x="751" y="167"/>
                  </a:cubicBezTo>
                  <a:cubicBezTo>
                    <a:pt x="745" y="167"/>
                    <a:pt x="745" y="167"/>
                    <a:pt x="745" y="167"/>
                  </a:cubicBezTo>
                  <a:cubicBezTo>
                    <a:pt x="745" y="161"/>
                    <a:pt x="745" y="161"/>
                    <a:pt x="745" y="161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6" y="159"/>
                    <a:pt x="746" y="159"/>
                    <a:pt x="746" y="159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8"/>
                    <a:pt x="747" y="158"/>
                    <a:pt x="747" y="158"/>
                  </a:cubicBezTo>
                  <a:cubicBezTo>
                    <a:pt x="747" y="157"/>
                    <a:pt x="747" y="157"/>
                    <a:pt x="747" y="157"/>
                  </a:cubicBezTo>
                  <a:cubicBezTo>
                    <a:pt x="744" y="157"/>
                    <a:pt x="744" y="157"/>
                    <a:pt x="744" y="157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5"/>
                    <a:pt x="744" y="155"/>
                    <a:pt x="744" y="155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4" y="154"/>
                    <a:pt x="744" y="154"/>
                    <a:pt x="744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3" y="154"/>
                    <a:pt x="743" y="154"/>
                    <a:pt x="743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4"/>
                    <a:pt x="742" y="154"/>
                    <a:pt x="742" y="154"/>
                  </a:cubicBezTo>
                  <a:cubicBezTo>
                    <a:pt x="742" y="155"/>
                    <a:pt x="742" y="155"/>
                    <a:pt x="742" y="155"/>
                  </a:cubicBezTo>
                  <a:cubicBezTo>
                    <a:pt x="741" y="155"/>
                    <a:pt x="741" y="155"/>
                    <a:pt x="741" y="155"/>
                  </a:cubicBezTo>
                  <a:cubicBezTo>
                    <a:pt x="741" y="154"/>
                    <a:pt x="741" y="154"/>
                    <a:pt x="741" y="154"/>
                  </a:cubicBezTo>
                  <a:cubicBezTo>
                    <a:pt x="740" y="154"/>
                    <a:pt x="740" y="154"/>
                    <a:pt x="740" y="154"/>
                  </a:cubicBezTo>
                  <a:cubicBezTo>
                    <a:pt x="740" y="155"/>
                    <a:pt x="740" y="155"/>
                    <a:pt x="740" y="155"/>
                  </a:cubicBezTo>
                  <a:cubicBezTo>
                    <a:pt x="739" y="155"/>
                    <a:pt x="739" y="155"/>
                    <a:pt x="739" y="155"/>
                  </a:cubicBezTo>
                  <a:cubicBezTo>
                    <a:pt x="739" y="154"/>
                    <a:pt x="739" y="154"/>
                    <a:pt x="739" y="154"/>
                  </a:cubicBezTo>
                  <a:cubicBezTo>
                    <a:pt x="738" y="154"/>
                    <a:pt x="738" y="154"/>
                    <a:pt x="738" y="154"/>
                  </a:cubicBezTo>
                  <a:cubicBezTo>
                    <a:pt x="738" y="155"/>
                    <a:pt x="738" y="155"/>
                    <a:pt x="738" y="155"/>
                  </a:cubicBezTo>
                  <a:cubicBezTo>
                    <a:pt x="737" y="155"/>
                    <a:pt x="737" y="155"/>
                    <a:pt x="737" y="155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7" y="154"/>
                    <a:pt x="737" y="154"/>
                    <a:pt x="737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6" y="154"/>
                    <a:pt x="736" y="154"/>
                    <a:pt x="736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4"/>
                    <a:pt x="735" y="154"/>
                    <a:pt x="735" y="154"/>
                  </a:cubicBezTo>
                  <a:cubicBezTo>
                    <a:pt x="735" y="155"/>
                    <a:pt x="735" y="155"/>
                    <a:pt x="735" y="155"/>
                  </a:cubicBezTo>
                  <a:cubicBezTo>
                    <a:pt x="734" y="155"/>
                    <a:pt x="734" y="155"/>
                    <a:pt x="734" y="155"/>
                  </a:cubicBezTo>
                  <a:cubicBezTo>
                    <a:pt x="734" y="154"/>
                    <a:pt x="734" y="154"/>
                    <a:pt x="734" y="154"/>
                  </a:cubicBezTo>
                  <a:cubicBezTo>
                    <a:pt x="733" y="154"/>
                    <a:pt x="733" y="154"/>
                    <a:pt x="733" y="154"/>
                  </a:cubicBezTo>
                  <a:cubicBezTo>
                    <a:pt x="733" y="155"/>
                    <a:pt x="733" y="155"/>
                    <a:pt x="733" y="155"/>
                  </a:cubicBezTo>
                  <a:cubicBezTo>
                    <a:pt x="732" y="155"/>
                    <a:pt x="732" y="155"/>
                    <a:pt x="732" y="155"/>
                  </a:cubicBezTo>
                  <a:cubicBezTo>
                    <a:pt x="732" y="154"/>
                    <a:pt x="732" y="154"/>
                    <a:pt x="732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1" y="154"/>
                    <a:pt x="731" y="154"/>
                    <a:pt x="731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30" y="154"/>
                    <a:pt x="730" y="154"/>
                    <a:pt x="730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9" y="154"/>
                    <a:pt x="729" y="154"/>
                    <a:pt x="729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8" y="154"/>
                    <a:pt x="728" y="154"/>
                    <a:pt x="728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7" y="154"/>
                    <a:pt x="727" y="154"/>
                    <a:pt x="727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5" y="154"/>
                    <a:pt x="725" y="154"/>
                    <a:pt x="725" y="154"/>
                  </a:cubicBezTo>
                  <a:cubicBezTo>
                    <a:pt x="724" y="154"/>
                    <a:pt x="724" y="154"/>
                    <a:pt x="724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3" y="154"/>
                    <a:pt x="723" y="154"/>
                    <a:pt x="723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2" y="154"/>
                    <a:pt x="722" y="154"/>
                    <a:pt x="722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1" y="154"/>
                    <a:pt x="721" y="154"/>
                    <a:pt x="721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20" y="154"/>
                    <a:pt x="720" y="154"/>
                    <a:pt x="720" y="154"/>
                  </a:cubicBezTo>
                  <a:cubicBezTo>
                    <a:pt x="719" y="154"/>
                    <a:pt x="719" y="154"/>
                    <a:pt x="719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8" y="154"/>
                    <a:pt x="718" y="154"/>
                    <a:pt x="718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7" y="154"/>
                    <a:pt x="717" y="154"/>
                    <a:pt x="717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6" y="154"/>
                    <a:pt x="716" y="154"/>
                    <a:pt x="716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5" y="154"/>
                    <a:pt x="715" y="154"/>
                    <a:pt x="715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4" y="154"/>
                    <a:pt x="714" y="154"/>
                    <a:pt x="714" y="154"/>
                  </a:cubicBezTo>
                  <a:cubicBezTo>
                    <a:pt x="713" y="154"/>
                    <a:pt x="713" y="154"/>
                    <a:pt x="713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2" y="154"/>
                    <a:pt x="712" y="154"/>
                    <a:pt x="712" y="154"/>
                  </a:cubicBezTo>
                  <a:cubicBezTo>
                    <a:pt x="711" y="154"/>
                    <a:pt x="711" y="154"/>
                    <a:pt x="711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10" y="154"/>
                    <a:pt x="710" y="154"/>
                    <a:pt x="710" y="154"/>
                  </a:cubicBezTo>
                  <a:cubicBezTo>
                    <a:pt x="709" y="154"/>
                    <a:pt x="709" y="154"/>
                    <a:pt x="709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8" y="154"/>
                    <a:pt x="708" y="154"/>
                    <a:pt x="708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7" y="154"/>
                    <a:pt x="707" y="154"/>
                    <a:pt x="707" y="154"/>
                  </a:cubicBezTo>
                  <a:cubicBezTo>
                    <a:pt x="706" y="154"/>
                    <a:pt x="706" y="154"/>
                    <a:pt x="706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5" y="154"/>
                    <a:pt x="705" y="154"/>
                    <a:pt x="705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3" y="154"/>
                    <a:pt x="703" y="154"/>
                    <a:pt x="703" y="154"/>
                  </a:cubicBezTo>
                  <a:cubicBezTo>
                    <a:pt x="702" y="154"/>
                    <a:pt x="702" y="154"/>
                    <a:pt x="702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1" y="154"/>
                    <a:pt x="701" y="154"/>
                    <a:pt x="701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700" y="154"/>
                    <a:pt x="700" y="154"/>
                    <a:pt x="700" y="154"/>
                  </a:cubicBezTo>
                  <a:cubicBezTo>
                    <a:pt x="699" y="154"/>
                    <a:pt x="699" y="154"/>
                    <a:pt x="699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8" y="154"/>
                    <a:pt x="698" y="154"/>
                    <a:pt x="698" y="154"/>
                  </a:cubicBezTo>
                  <a:cubicBezTo>
                    <a:pt x="697" y="154"/>
                    <a:pt x="697" y="154"/>
                    <a:pt x="697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6" y="154"/>
                    <a:pt x="696" y="154"/>
                    <a:pt x="696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5" y="154"/>
                    <a:pt x="695" y="154"/>
                    <a:pt x="695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4" y="154"/>
                    <a:pt x="694" y="154"/>
                    <a:pt x="694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3"/>
                    <a:pt x="693" y="153"/>
                    <a:pt x="693" y="153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3" y="154"/>
                    <a:pt x="693" y="154"/>
                    <a:pt x="693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2" y="154"/>
                    <a:pt x="692" y="154"/>
                    <a:pt x="692" y="154"/>
                  </a:cubicBezTo>
                  <a:cubicBezTo>
                    <a:pt x="691" y="154"/>
                    <a:pt x="691" y="154"/>
                    <a:pt x="691" y="154"/>
                  </a:cubicBezTo>
                  <a:cubicBezTo>
                    <a:pt x="691" y="153"/>
                    <a:pt x="691" y="153"/>
                    <a:pt x="691" y="153"/>
                  </a:cubicBezTo>
                  <a:cubicBezTo>
                    <a:pt x="690" y="153"/>
                    <a:pt x="690" y="153"/>
                    <a:pt x="690" y="153"/>
                  </a:cubicBezTo>
                  <a:cubicBezTo>
                    <a:pt x="690" y="154"/>
                    <a:pt x="690" y="154"/>
                    <a:pt x="690" y="154"/>
                  </a:cubicBezTo>
                  <a:cubicBezTo>
                    <a:pt x="689" y="154"/>
                    <a:pt x="689" y="154"/>
                    <a:pt x="689" y="154"/>
                  </a:cubicBezTo>
                  <a:cubicBezTo>
                    <a:pt x="689" y="153"/>
                    <a:pt x="689" y="153"/>
                    <a:pt x="689" y="153"/>
                  </a:cubicBezTo>
                  <a:cubicBezTo>
                    <a:pt x="688" y="153"/>
                    <a:pt x="688" y="153"/>
                    <a:pt x="688" y="153"/>
                  </a:cubicBezTo>
                  <a:cubicBezTo>
                    <a:pt x="688" y="154"/>
                    <a:pt x="688" y="154"/>
                    <a:pt x="688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7" y="154"/>
                    <a:pt x="687" y="154"/>
                    <a:pt x="687" y="154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6" y="153"/>
                    <a:pt x="686" y="153"/>
                    <a:pt x="686" y="153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5" y="154"/>
                    <a:pt x="685" y="154"/>
                    <a:pt x="685" y="154"/>
                  </a:cubicBezTo>
                  <a:cubicBezTo>
                    <a:pt x="684" y="154"/>
                    <a:pt x="684" y="154"/>
                    <a:pt x="684" y="154"/>
                  </a:cubicBezTo>
                  <a:cubicBezTo>
                    <a:pt x="684" y="153"/>
                    <a:pt x="684" y="153"/>
                    <a:pt x="684" y="153"/>
                  </a:cubicBezTo>
                  <a:cubicBezTo>
                    <a:pt x="683" y="153"/>
                    <a:pt x="683" y="153"/>
                    <a:pt x="683" y="153"/>
                  </a:cubicBezTo>
                  <a:cubicBezTo>
                    <a:pt x="683" y="154"/>
                    <a:pt x="683" y="154"/>
                    <a:pt x="683" y="154"/>
                  </a:cubicBezTo>
                  <a:cubicBezTo>
                    <a:pt x="682" y="154"/>
                    <a:pt x="682" y="154"/>
                    <a:pt x="682" y="154"/>
                  </a:cubicBezTo>
                  <a:cubicBezTo>
                    <a:pt x="682" y="153"/>
                    <a:pt x="682" y="153"/>
                    <a:pt x="682" y="153"/>
                  </a:cubicBezTo>
                  <a:cubicBezTo>
                    <a:pt x="681" y="153"/>
                    <a:pt x="681" y="153"/>
                    <a:pt x="681" y="153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80" y="154"/>
                    <a:pt x="680" y="154"/>
                    <a:pt x="680" y="154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9" y="153"/>
                    <a:pt x="679" y="153"/>
                    <a:pt x="679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3"/>
                    <a:pt x="678" y="153"/>
                    <a:pt x="678" y="153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8" y="154"/>
                    <a:pt x="678" y="154"/>
                    <a:pt x="678" y="154"/>
                  </a:cubicBezTo>
                  <a:cubicBezTo>
                    <a:pt x="677" y="154"/>
                    <a:pt x="677" y="154"/>
                    <a:pt x="677" y="154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6" y="153"/>
                    <a:pt x="676" y="153"/>
                    <a:pt x="676" y="153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5" y="154"/>
                    <a:pt x="675" y="154"/>
                    <a:pt x="675" y="154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4" y="153"/>
                    <a:pt x="674" y="153"/>
                    <a:pt x="674" y="153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3" y="154"/>
                    <a:pt x="673" y="154"/>
                    <a:pt x="673" y="154"/>
                  </a:cubicBezTo>
                  <a:cubicBezTo>
                    <a:pt x="672" y="154"/>
                    <a:pt x="672" y="154"/>
                    <a:pt x="672" y="154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2" y="153"/>
                    <a:pt x="672" y="153"/>
                    <a:pt x="672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1" y="153"/>
                    <a:pt x="671" y="153"/>
                    <a:pt x="671" y="153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70" y="154"/>
                    <a:pt x="670" y="154"/>
                    <a:pt x="670" y="154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9" y="153"/>
                    <a:pt x="669" y="153"/>
                    <a:pt x="669" y="153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8" y="154"/>
                    <a:pt x="668" y="154"/>
                    <a:pt x="668" y="154"/>
                  </a:cubicBezTo>
                  <a:cubicBezTo>
                    <a:pt x="667" y="153"/>
                    <a:pt x="667" y="153"/>
                    <a:pt x="667" y="153"/>
                  </a:cubicBezTo>
                  <a:cubicBezTo>
                    <a:pt x="666" y="153"/>
                    <a:pt x="666" y="153"/>
                    <a:pt x="666" y="153"/>
                  </a:cubicBezTo>
                  <a:cubicBezTo>
                    <a:pt x="666" y="154"/>
                    <a:pt x="666" y="154"/>
                    <a:pt x="666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4"/>
                    <a:pt x="665" y="154"/>
                    <a:pt x="665" y="154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5" y="153"/>
                    <a:pt x="665" y="153"/>
                    <a:pt x="665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4" y="153"/>
                    <a:pt x="664" y="153"/>
                    <a:pt x="664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3"/>
                    <a:pt x="663" y="153"/>
                    <a:pt x="663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6"/>
                    <a:pt x="663" y="156"/>
                    <a:pt x="663" y="156"/>
                  </a:cubicBezTo>
                  <a:cubicBezTo>
                    <a:pt x="660" y="156"/>
                    <a:pt x="660" y="156"/>
                    <a:pt x="660" y="156"/>
                  </a:cubicBezTo>
                  <a:cubicBezTo>
                    <a:pt x="660" y="157"/>
                    <a:pt x="660" y="157"/>
                    <a:pt x="660" y="157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1" y="158"/>
                    <a:pt x="661" y="158"/>
                    <a:pt x="661" y="158"/>
                  </a:cubicBezTo>
                  <a:cubicBezTo>
                    <a:pt x="662" y="160"/>
                    <a:pt x="662" y="160"/>
                    <a:pt x="662" y="160"/>
                  </a:cubicBezTo>
                  <a:cubicBezTo>
                    <a:pt x="662" y="166"/>
                    <a:pt x="662" y="166"/>
                    <a:pt x="662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6"/>
                    <a:pt x="656" y="166"/>
                    <a:pt x="656" y="166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6" y="167"/>
                    <a:pt x="656" y="167"/>
                    <a:pt x="656" y="167"/>
                  </a:cubicBezTo>
                  <a:cubicBezTo>
                    <a:pt x="657" y="168"/>
                    <a:pt x="657" y="168"/>
                    <a:pt x="657" y="168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7" y="170"/>
                    <a:pt x="657" y="170"/>
                    <a:pt x="657" y="170"/>
                  </a:cubicBezTo>
                  <a:cubicBezTo>
                    <a:pt x="659" y="171"/>
                    <a:pt x="659" y="171"/>
                    <a:pt x="659" y="171"/>
                  </a:cubicBezTo>
                  <a:cubicBezTo>
                    <a:pt x="659" y="172"/>
                    <a:pt x="659" y="172"/>
                    <a:pt x="659" y="172"/>
                  </a:cubicBezTo>
                  <a:cubicBezTo>
                    <a:pt x="663" y="175"/>
                    <a:pt x="663" y="175"/>
                    <a:pt x="663" y="175"/>
                  </a:cubicBezTo>
                  <a:cubicBezTo>
                    <a:pt x="663" y="176"/>
                    <a:pt x="663" y="176"/>
                    <a:pt x="663" y="176"/>
                  </a:cubicBezTo>
                  <a:cubicBezTo>
                    <a:pt x="663" y="182"/>
                    <a:pt x="663" y="182"/>
                    <a:pt x="663" y="182"/>
                  </a:cubicBezTo>
                  <a:cubicBezTo>
                    <a:pt x="662" y="182"/>
                    <a:pt x="662" y="182"/>
                    <a:pt x="662" y="182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3"/>
                    <a:pt x="662" y="183"/>
                    <a:pt x="662" y="183"/>
                  </a:cubicBezTo>
                  <a:cubicBezTo>
                    <a:pt x="662" y="184"/>
                    <a:pt x="662" y="184"/>
                    <a:pt x="662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4"/>
                    <a:pt x="663" y="184"/>
                    <a:pt x="663" y="184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5"/>
                    <a:pt x="663" y="185"/>
                    <a:pt x="663" y="185"/>
                  </a:cubicBezTo>
                  <a:cubicBezTo>
                    <a:pt x="663" y="186"/>
                    <a:pt x="663" y="186"/>
                    <a:pt x="663" y="186"/>
                  </a:cubicBezTo>
                  <a:cubicBezTo>
                    <a:pt x="664" y="201"/>
                    <a:pt x="664" y="201"/>
                    <a:pt x="664" y="201"/>
                  </a:cubicBezTo>
                  <a:cubicBezTo>
                    <a:pt x="661" y="201"/>
                    <a:pt x="661" y="201"/>
                    <a:pt x="661" y="201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1" y="202"/>
                    <a:pt x="661" y="202"/>
                    <a:pt x="661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2" y="202"/>
                    <a:pt x="662" y="202"/>
                    <a:pt x="662" y="202"/>
                  </a:cubicBezTo>
                  <a:cubicBezTo>
                    <a:pt x="663" y="202"/>
                    <a:pt x="663" y="202"/>
                    <a:pt x="663" y="202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3"/>
                    <a:pt x="663" y="203"/>
                    <a:pt x="663" y="203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3" y="204"/>
                    <a:pt x="663" y="204"/>
                    <a:pt x="663" y="204"/>
                  </a:cubicBezTo>
                  <a:cubicBezTo>
                    <a:pt x="664" y="204"/>
                    <a:pt x="664" y="204"/>
                    <a:pt x="664" y="204"/>
                  </a:cubicBezTo>
                  <a:cubicBezTo>
                    <a:pt x="664" y="232"/>
                    <a:pt x="664" y="232"/>
                    <a:pt x="664" y="232"/>
                  </a:cubicBezTo>
                  <a:cubicBezTo>
                    <a:pt x="663" y="233"/>
                    <a:pt x="663" y="233"/>
                    <a:pt x="663" y="233"/>
                  </a:cubicBezTo>
                  <a:cubicBezTo>
                    <a:pt x="663" y="235"/>
                    <a:pt x="663" y="235"/>
                    <a:pt x="663" y="235"/>
                  </a:cubicBezTo>
                  <a:cubicBezTo>
                    <a:pt x="650" y="235"/>
                    <a:pt x="650" y="235"/>
                    <a:pt x="650" y="235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50" y="234"/>
                    <a:pt x="650" y="234"/>
                    <a:pt x="650" y="234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3"/>
                    <a:pt x="649" y="233"/>
                    <a:pt x="649" y="233"/>
                  </a:cubicBezTo>
                  <a:cubicBezTo>
                    <a:pt x="649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2"/>
                  </a:cubicBezTo>
                  <a:cubicBezTo>
                    <a:pt x="648" y="231"/>
                    <a:pt x="648" y="231"/>
                    <a:pt x="648" y="231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7" y="229"/>
                    <a:pt x="647" y="229"/>
                    <a:pt x="647" y="229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8"/>
                    <a:pt x="646" y="228"/>
                    <a:pt x="646" y="228"/>
                  </a:cubicBezTo>
                  <a:cubicBezTo>
                    <a:pt x="646" y="227"/>
                    <a:pt x="646" y="227"/>
                    <a:pt x="646" y="227"/>
                  </a:cubicBezTo>
                  <a:cubicBezTo>
                    <a:pt x="633" y="201"/>
                    <a:pt x="633" y="201"/>
                    <a:pt x="633" y="201"/>
                  </a:cubicBezTo>
                  <a:cubicBezTo>
                    <a:pt x="634" y="200"/>
                    <a:pt x="634" y="199"/>
                    <a:pt x="634" y="198"/>
                  </a:cubicBezTo>
                  <a:cubicBezTo>
                    <a:pt x="634" y="195"/>
                    <a:pt x="632" y="193"/>
                    <a:pt x="630" y="192"/>
                  </a:cubicBezTo>
                  <a:cubicBezTo>
                    <a:pt x="623" y="165"/>
                    <a:pt x="623" y="165"/>
                    <a:pt x="623" y="165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2" y="162"/>
                    <a:pt x="622" y="162"/>
                    <a:pt x="622" y="162"/>
                  </a:cubicBezTo>
                  <a:cubicBezTo>
                    <a:pt x="620" y="155"/>
                    <a:pt x="620" y="155"/>
                    <a:pt x="620" y="155"/>
                  </a:cubicBezTo>
                  <a:cubicBezTo>
                    <a:pt x="621" y="154"/>
                    <a:pt x="621" y="153"/>
                    <a:pt x="621" y="151"/>
                  </a:cubicBezTo>
                  <a:cubicBezTo>
                    <a:pt x="621" y="150"/>
                    <a:pt x="621" y="149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20" y="148"/>
                    <a:pt x="620" y="148"/>
                    <a:pt x="620" y="148"/>
                  </a:cubicBezTo>
                  <a:cubicBezTo>
                    <a:pt x="619" y="147"/>
                    <a:pt x="619" y="147"/>
                    <a:pt x="618" y="14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7" y="137"/>
                    <a:pt x="617" y="137"/>
                    <a:pt x="617" y="137"/>
                  </a:cubicBezTo>
                  <a:cubicBezTo>
                    <a:pt x="615" y="114"/>
                    <a:pt x="615" y="114"/>
                    <a:pt x="615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4"/>
                    <a:pt x="614" y="114"/>
                    <a:pt x="614" y="114"/>
                  </a:cubicBezTo>
                  <a:cubicBezTo>
                    <a:pt x="614" y="113"/>
                    <a:pt x="614" y="113"/>
                    <a:pt x="614" y="113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1"/>
                    <a:pt x="612" y="91"/>
                    <a:pt x="612" y="91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2" y="90"/>
                    <a:pt x="612" y="90"/>
                    <a:pt x="612" y="90"/>
                  </a:cubicBezTo>
                  <a:cubicBezTo>
                    <a:pt x="611" y="80"/>
                    <a:pt x="611" y="80"/>
                    <a:pt x="611" y="80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11" y="79"/>
                    <a:pt x="611" y="79"/>
                    <a:pt x="611" y="79"/>
                  </a:cubicBezTo>
                  <a:cubicBezTo>
                    <a:pt x="609" y="37"/>
                    <a:pt x="609" y="37"/>
                    <a:pt x="609" y="37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5"/>
                    <a:pt x="609" y="35"/>
                    <a:pt x="609" y="35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4"/>
                    <a:pt x="610" y="34"/>
                    <a:pt x="610" y="34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09" y="33"/>
                    <a:pt x="609" y="33"/>
                    <a:pt x="609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0" y="33"/>
                    <a:pt x="610" y="33"/>
                    <a:pt x="610" y="33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0" y="32"/>
                    <a:pt x="610" y="32"/>
                    <a:pt x="610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2"/>
                    <a:pt x="611" y="32"/>
                    <a:pt x="611" y="32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1" y="31"/>
                    <a:pt x="611" y="31"/>
                    <a:pt x="611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31"/>
                    <a:pt x="612" y="31"/>
                    <a:pt x="612" y="31"/>
                  </a:cubicBezTo>
                  <a:cubicBezTo>
                    <a:pt x="612" y="26"/>
                    <a:pt x="612" y="26"/>
                    <a:pt x="612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1" y="26"/>
                    <a:pt x="611" y="26"/>
                    <a:pt x="611" y="26"/>
                  </a:cubicBezTo>
                  <a:cubicBezTo>
                    <a:pt x="613" y="25"/>
                    <a:pt x="614" y="24"/>
                    <a:pt x="614" y="23"/>
                  </a:cubicBezTo>
                  <a:cubicBezTo>
                    <a:pt x="614" y="21"/>
                    <a:pt x="612" y="20"/>
                    <a:pt x="610" y="19"/>
                  </a:cubicBezTo>
                  <a:cubicBezTo>
                    <a:pt x="610" y="15"/>
                    <a:pt x="610" y="15"/>
                    <a:pt x="610" y="15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4"/>
                    <a:pt x="610" y="14"/>
                    <a:pt x="610" y="14"/>
                  </a:cubicBezTo>
                  <a:cubicBezTo>
                    <a:pt x="610" y="12"/>
                    <a:pt x="609" y="10"/>
                    <a:pt x="607" y="9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8"/>
                    <a:pt x="607" y="8"/>
                    <a:pt x="607" y="8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6"/>
                    <a:pt x="607" y="6"/>
                    <a:pt x="607" y="6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5"/>
                    <a:pt x="607" y="5"/>
                  </a:cubicBezTo>
                  <a:cubicBezTo>
                    <a:pt x="607" y="5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7" y="4"/>
                    <a:pt x="607" y="4"/>
                  </a:cubicBezTo>
                  <a:cubicBezTo>
                    <a:pt x="607" y="4"/>
                    <a:pt x="606" y="4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3"/>
                    <a:pt x="606" y="3"/>
                    <a:pt x="606" y="3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2"/>
                    <a:pt x="606" y="2"/>
                    <a:pt x="606" y="2"/>
                  </a:cubicBezTo>
                  <a:cubicBezTo>
                    <a:pt x="606" y="1"/>
                    <a:pt x="606" y="1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03" y="0"/>
                    <a:pt x="602" y="1"/>
                    <a:pt x="602" y="2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3"/>
                    <a:pt x="602" y="3"/>
                    <a:pt x="602" y="3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4"/>
                    <a:pt x="602" y="4"/>
                  </a:cubicBezTo>
                  <a:cubicBezTo>
                    <a:pt x="602" y="4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5"/>
                    <a:pt x="602" y="5"/>
                    <a:pt x="602" y="5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2" y="6"/>
                    <a:pt x="602" y="6"/>
                    <a:pt x="602" y="6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1" y="7"/>
                    <a:pt x="601" y="7"/>
                    <a:pt x="601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7"/>
                    <a:pt x="602" y="7"/>
                    <a:pt x="602" y="7"/>
                  </a:cubicBezTo>
                  <a:cubicBezTo>
                    <a:pt x="602" y="8"/>
                    <a:pt x="602" y="8"/>
                    <a:pt x="602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8"/>
                    <a:pt x="601" y="8"/>
                    <a:pt x="601" y="8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601" y="9"/>
                    <a:pt x="601" y="9"/>
                    <a:pt x="601" y="9"/>
                  </a:cubicBezTo>
                  <a:cubicBezTo>
                    <a:pt x="599" y="10"/>
                    <a:pt x="598" y="12"/>
                    <a:pt x="598" y="14"/>
                  </a:cubicBezTo>
                  <a:cubicBezTo>
                    <a:pt x="598" y="15"/>
                    <a:pt x="598" y="15"/>
                    <a:pt x="598" y="15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6"/>
                    <a:pt x="598" y="16"/>
                    <a:pt x="598" y="16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19"/>
                    <a:pt x="598" y="19"/>
                    <a:pt x="598" y="19"/>
                  </a:cubicBezTo>
                  <a:cubicBezTo>
                    <a:pt x="598" y="20"/>
                    <a:pt x="598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7" y="20"/>
                    <a:pt x="597" y="20"/>
                    <a:pt x="597" y="20"/>
                  </a:cubicBezTo>
                  <a:cubicBezTo>
                    <a:pt x="595" y="21"/>
                    <a:pt x="594" y="22"/>
                    <a:pt x="594" y="23"/>
                  </a:cubicBezTo>
                  <a:cubicBezTo>
                    <a:pt x="594" y="24"/>
                    <a:pt x="595" y="25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7" y="26"/>
                    <a:pt x="597" y="26"/>
                    <a:pt x="597" y="26"/>
                  </a:cubicBezTo>
                  <a:cubicBezTo>
                    <a:pt x="596" y="26"/>
                    <a:pt x="596" y="26"/>
                    <a:pt x="596" y="26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8"/>
                    <a:pt x="596" y="28"/>
                    <a:pt x="596" y="28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29"/>
                    <a:pt x="596" y="29"/>
                    <a:pt x="596" y="29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0"/>
                    <a:pt x="596" y="30"/>
                    <a:pt x="596" y="30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6" y="31"/>
                    <a:pt x="596" y="31"/>
                    <a:pt x="596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7" y="31"/>
                    <a:pt x="597" y="31"/>
                    <a:pt x="597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8" y="31"/>
                    <a:pt x="598" y="31"/>
                    <a:pt x="598" y="31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7" y="32"/>
                    <a:pt x="597" y="32"/>
                    <a:pt x="597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2"/>
                    <a:pt x="598" y="32"/>
                    <a:pt x="598" y="32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8" y="33"/>
                    <a:pt x="598" y="33"/>
                    <a:pt x="598" y="33"/>
                  </a:cubicBezTo>
                  <a:cubicBezTo>
                    <a:pt x="599" y="33"/>
                    <a:pt x="599" y="33"/>
                    <a:pt x="599" y="33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8" y="34"/>
                    <a:pt x="598" y="34"/>
                    <a:pt x="598" y="34"/>
                  </a:cubicBezTo>
                  <a:cubicBezTo>
                    <a:pt x="599" y="34"/>
                    <a:pt x="599" y="34"/>
                    <a:pt x="599" y="34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5"/>
                    <a:pt x="599" y="35"/>
                    <a:pt x="599" y="35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6"/>
                    <a:pt x="599" y="36"/>
                    <a:pt x="599" y="36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9" y="37"/>
                    <a:pt x="599" y="37"/>
                    <a:pt x="599" y="37"/>
                  </a:cubicBezTo>
                  <a:cubicBezTo>
                    <a:pt x="596" y="78"/>
                    <a:pt x="596" y="78"/>
                    <a:pt x="596" y="78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79"/>
                    <a:pt x="596" y="79"/>
                    <a:pt x="596" y="79"/>
                  </a:cubicBezTo>
                  <a:cubicBezTo>
                    <a:pt x="596" y="80"/>
                    <a:pt x="596" y="80"/>
                    <a:pt x="596" y="8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0"/>
                    <a:pt x="595" y="90"/>
                    <a:pt x="595" y="90"/>
                  </a:cubicBezTo>
                  <a:cubicBezTo>
                    <a:pt x="595" y="91"/>
                    <a:pt x="595" y="91"/>
                    <a:pt x="595" y="91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3"/>
                    <a:pt x="592" y="113"/>
                    <a:pt x="592" y="113"/>
                  </a:cubicBezTo>
                  <a:cubicBezTo>
                    <a:pt x="592" y="114"/>
                    <a:pt x="592" y="114"/>
                    <a:pt x="592" y="114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6"/>
                    <a:pt x="589" y="136"/>
                    <a:pt x="589" y="136"/>
                  </a:cubicBezTo>
                  <a:cubicBezTo>
                    <a:pt x="589" y="138"/>
                    <a:pt x="589" y="138"/>
                    <a:pt x="589" y="138"/>
                  </a:cubicBezTo>
                  <a:cubicBezTo>
                    <a:pt x="588" y="147"/>
                    <a:pt x="588" y="147"/>
                    <a:pt x="588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7" y="147"/>
                    <a:pt x="587" y="147"/>
                    <a:pt x="587" y="147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6" y="148"/>
                    <a:pt x="586" y="148"/>
                    <a:pt x="586" y="148"/>
                  </a:cubicBezTo>
                  <a:cubicBezTo>
                    <a:pt x="585" y="149"/>
                    <a:pt x="584" y="150"/>
                    <a:pt x="584" y="151"/>
                  </a:cubicBezTo>
                  <a:cubicBezTo>
                    <a:pt x="584" y="153"/>
                    <a:pt x="585" y="154"/>
                    <a:pt x="586" y="155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1"/>
                    <a:pt x="584" y="161"/>
                    <a:pt x="584" y="161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2"/>
                    <a:pt x="584" y="162"/>
                    <a:pt x="584" y="162"/>
                  </a:cubicBezTo>
                  <a:cubicBezTo>
                    <a:pt x="584" y="164"/>
                    <a:pt x="584" y="164"/>
                    <a:pt x="584" y="164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5" y="192"/>
                    <a:pt x="575" y="192"/>
                    <a:pt x="575" y="192"/>
                  </a:cubicBezTo>
                  <a:cubicBezTo>
                    <a:pt x="572" y="193"/>
                    <a:pt x="571" y="195"/>
                    <a:pt x="571" y="198"/>
                  </a:cubicBezTo>
                  <a:cubicBezTo>
                    <a:pt x="571" y="199"/>
                    <a:pt x="571" y="200"/>
                    <a:pt x="572" y="201"/>
                  </a:cubicBezTo>
                  <a:cubicBezTo>
                    <a:pt x="572" y="201"/>
                    <a:pt x="572" y="201"/>
                    <a:pt x="572" y="201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2" y="202"/>
                    <a:pt x="572" y="202"/>
                    <a:pt x="572" y="202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1" y="203"/>
                    <a:pt x="571" y="203"/>
                    <a:pt x="571" y="203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70" y="206"/>
                    <a:pt x="570" y="206"/>
                    <a:pt x="570" y="206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9" y="207"/>
                    <a:pt x="569" y="207"/>
                    <a:pt x="569" y="207"/>
                  </a:cubicBezTo>
                  <a:cubicBezTo>
                    <a:pt x="567" y="211"/>
                    <a:pt x="567" y="211"/>
                    <a:pt x="567" y="211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7" y="212"/>
                    <a:pt x="567" y="212"/>
                    <a:pt x="567" y="212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6" y="213"/>
                    <a:pt x="566" y="213"/>
                    <a:pt x="566" y="213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5" y="215"/>
                    <a:pt x="565" y="215"/>
                    <a:pt x="565" y="215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4" y="218"/>
                    <a:pt x="564" y="218"/>
                    <a:pt x="564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3" y="218"/>
                    <a:pt x="563" y="218"/>
                    <a:pt x="563" y="218"/>
                  </a:cubicBezTo>
                  <a:cubicBezTo>
                    <a:pt x="560" y="224"/>
                    <a:pt x="560" y="224"/>
                    <a:pt x="560" y="224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8" y="229"/>
                    <a:pt x="558" y="229"/>
                    <a:pt x="558" y="229"/>
                  </a:cubicBezTo>
                  <a:cubicBezTo>
                    <a:pt x="557" y="229"/>
                    <a:pt x="557" y="229"/>
                    <a:pt x="557" y="229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7" y="230"/>
                    <a:pt x="557" y="230"/>
                    <a:pt x="557" y="230"/>
                  </a:cubicBezTo>
                  <a:cubicBezTo>
                    <a:pt x="556" y="231"/>
                    <a:pt x="556" y="231"/>
                    <a:pt x="556" y="231"/>
                  </a:cubicBezTo>
                  <a:cubicBezTo>
                    <a:pt x="556" y="231"/>
                    <a:pt x="556" y="232"/>
                    <a:pt x="555" y="233"/>
                  </a:cubicBezTo>
                  <a:cubicBezTo>
                    <a:pt x="555" y="148"/>
                    <a:pt x="555" y="148"/>
                    <a:pt x="555" y="148"/>
                  </a:cubicBezTo>
                  <a:cubicBezTo>
                    <a:pt x="554" y="149"/>
                    <a:pt x="554" y="149"/>
                    <a:pt x="554" y="149"/>
                  </a:cubicBezTo>
                  <a:cubicBezTo>
                    <a:pt x="552" y="150"/>
                    <a:pt x="552" y="150"/>
                    <a:pt x="552" y="150"/>
                  </a:cubicBezTo>
                  <a:cubicBezTo>
                    <a:pt x="549" y="153"/>
                    <a:pt x="549" y="153"/>
                    <a:pt x="549" y="153"/>
                  </a:cubicBezTo>
                  <a:cubicBezTo>
                    <a:pt x="547" y="154"/>
                    <a:pt x="547" y="154"/>
                    <a:pt x="547" y="154"/>
                  </a:cubicBezTo>
                  <a:cubicBezTo>
                    <a:pt x="545" y="159"/>
                    <a:pt x="545" y="159"/>
                    <a:pt x="545" y="159"/>
                  </a:cubicBezTo>
                  <a:cubicBezTo>
                    <a:pt x="545" y="156"/>
                    <a:pt x="545" y="156"/>
                    <a:pt x="545" y="156"/>
                  </a:cubicBezTo>
                  <a:cubicBezTo>
                    <a:pt x="540" y="160"/>
                    <a:pt x="540" y="160"/>
                    <a:pt x="540" y="160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33" y="169"/>
                    <a:pt x="533" y="169"/>
                    <a:pt x="533" y="169"/>
                  </a:cubicBezTo>
                  <a:cubicBezTo>
                    <a:pt x="533" y="210"/>
                    <a:pt x="533" y="210"/>
                    <a:pt x="533" y="210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4" y="215"/>
                    <a:pt x="534" y="215"/>
                    <a:pt x="534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3" y="214"/>
                    <a:pt x="533" y="214"/>
                    <a:pt x="533" y="214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30" y="214"/>
                    <a:pt x="530" y="214"/>
                    <a:pt x="530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9" y="214"/>
                    <a:pt x="529" y="214"/>
                    <a:pt x="529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8" y="214"/>
                    <a:pt x="528" y="214"/>
                    <a:pt x="528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7" y="214"/>
                    <a:pt x="527" y="214"/>
                    <a:pt x="527" y="214"/>
                  </a:cubicBezTo>
                  <a:cubicBezTo>
                    <a:pt x="526" y="214"/>
                    <a:pt x="526" y="214"/>
                    <a:pt x="526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5" y="214"/>
                    <a:pt x="525" y="214"/>
                    <a:pt x="525" y="214"/>
                  </a:cubicBezTo>
                  <a:cubicBezTo>
                    <a:pt x="524" y="214"/>
                    <a:pt x="524" y="214"/>
                    <a:pt x="524" y="214"/>
                  </a:cubicBezTo>
                  <a:cubicBezTo>
                    <a:pt x="523" y="214"/>
                    <a:pt x="523" y="214"/>
                    <a:pt x="523" y="214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21" y="215"/>
                    <a:pt x="521" y="215"/>
                    <a:pt x="521" y="215"/>
                  </a:cubicBezTo>
                  <a:cubicBezTo>
                    <a:pt x="517" y="215"/>
                    <a:pt x="517" y="215"/>
                    <a:pt x="517" y="215"/>
                  </a:cubicBezTo>
                  <a:cubicBezTo>
                    <a:pt x="522" y="210"/>
                    <a:pt x="522" y="210"/>
                    <a:pt x="522" y="210"/>
                  </a:cubicBezTo>
                  <a:cubicBezTo>
                    <a:pt x="522" y="169"/>
                    <a:pt x="522" y="169"/>
                    <a:pt x="522" y="169"/>
                  </a:cubicBezTo>
                  <a:cubicBezTo>
                    <a:pt x="516" y="162"/>
                    <a:pt x="516" y="162"/>
                    <a:pt x="516" y="162"/>
                  </a:cubicBezTo>
                  <a:cubicBezTo>
                    <a:pt x="515" y="160"/>
                    <a:pt x="515" y="160"/>
                    <a:pt x="515" y="160"/>
                  </a:cubicBezTo>
                  <a:cubicBezTo>
                    <a:pt x="510" y="156"/>
                    <a:pt x="510" y="156"/>
                    <a:pt x="510" y="156"/>
                  </a:cubicBezTo>
                  <a:cubicBezTo>
                    <a:pt x="510" y="159"/>
                    <a:pt x="510" y="159"/>
                    <a:pt x="510" y="159"/>
                  </a:cubicBezTo>
                  <a:cubicBezTo>
                    <a:pt x="508" y="154"/>
                    <a:pt x="508" y="154"/>
                    <a:pt x="508" y="154"/>
                  </a:cubicBezTo>
                  <a:cubicBezTo>
                    <a:pt x="506" y="152"/>
                    <a:pt x="506" y="152"/>
                    <a:pt x="506" y="152"/>
                  </a:cubicBezTo>
                  <a:cubicBezTo>
                    <a:pt x="503" y="150"/>
                    <a:pt x="503" y="150"/>
                    <a:pt x="503" y="150"/>
                  </a:cubicBezTo>
                  <a:cubicBezTo>
                    <a:pt x="500" y="148"/>
                    <a:pt x="500" y="148"/>
                    <a:pt x="500" y="148"/>
                  </a:cubicBezTo>
                  <a:cubicBezTo>
                    <a:pt x="499" y="148"/>
                    <a:pt x="499" y="148"/>
                    <a:pt x="499" y="148"/>
                  </a:cubicBezTo>
                  <a:cubicBezTo>
                    <a:pt x="500" y="235"/>
                    <a:pt x="500" y="235"/>
                    <a:pt x="500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235"/>
                    <a:pt x="496" y="235"/>
                    <a:pt x="496" y="235"/>
                  </a:cubicBezTo>
                  <a:cubicBezTo>
                    <a:pt x="496" y="126"/>
                    <a:pt x="496" y="126"/>
                    <a:pt x="496" y="126"/>
                  </a:cubicBezTo>
                  <a:cubicBezTo>
                    <a:pt x="493" y="126"/>
                    <a:pt x="493" y="126"/>
                    <a:pt x="493" y="126"/>
                  </a:cubicBezTo>
                  <a:cubicBezTo>
                    <a:pt x="492" y="118"/>
                    <a:pt x="492" y="118"/>
                    <a:pt x="492" y="118"/>
                  </a:cubicBezTo>
                  <a:cubicBezTo>
                    <a:pt x="492" y="117"/>
                    <a:pt x="492" y="117"/>
                    <a:pt x="492" y="117"/>
                  </a:cubicBezTo>
                  <a:cubicBezTo>
                    <a:pt x="485" y="103"/>
                    <a:pt x="485" y="103"/>
                    <a:pt x="485" y="103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5" y="96"/>
                    <a:pt x="485" y="96"/>
                    <a:pt x="485" y="96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3" y="92"/>
                    <a:pt x="483" y="92"/>
                    <a:pt x="483" y="92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0" y="97"/>
                    <a:pt x="480" y="97"/>
                    <a:pt x="480" y="97"/>
                  </a:cubicBezTo>
                  <a:cubicBezTo>
                    <a:pt x="481" y="104"/>
                    <a:pt x="481" y="104"/>
                    <a:pt x="481" y="104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4" y="119"/>
                    <a:pt x="474" y="119"/>
                    <a:pt x="474" y="119"/>
                  </a:cubicBezTo>
                  <a:cubicBezTo>
                    <a:pt x="475" y="129"/>
                    <a:pt x="475" y="129"/>
                    <a:pt x="475" y="129"/>
                  </a:cubicBezTo>
                  <a:cubicBezTo>
                    <a:pt x="472" y="132"/>
                    <a:pt x="472" y="132"/>
                    <a:pt x="472" y="132"/>
                  </a:cubicBezTo>
                  <a:cubicBezTo>
                    <a:pt x="472" y="201"/>
                    <a:pt x="472" y="201"/>
                    <a:pt x="472" y="201"/>
                  </a:cubicBezTo>
                  <a:cubicBezTo>
                    <a:pt x="462" y="196"/>
                    <a:pt x="462" y="196"/>
                    <a:pt x="462" y="196"/>
                  </a:cubicBezTo>
                  <a:cubicBezTo>
                    <a:pt x="447" y="188"/>
                    <a:pt x="447" y="188"/>
                    <a:pt x="447" y="188"/>
                  </a:cubicBezTo>
                  <a:cubicBezTo>
                    <a:pt x="442" y="187"/>
                    <a:pt x="442" y="187"/>
                    <a:pt x="442" y="187"/>
                  </a:cubicBezTo>
                  <a:cubicBezTo>
                    <a:pt x="419" y="187"/>
                    <a:pt x="419" y="187"/>
                    <a:pt x="419" y="187"/>
                  </a:cubicBezTo>
                  <a:cubicBezTo>
                    <a:pt x="419" y="179"/>
                    <a:pt x="419" y="179"/>
                    <a:pt x="419" y="179"/>
                  </a:cubicBezTo>
                  <a:cubicBezTo>
                    <a:pt x="418" y="179"/>
                    <a:pt x="418" y="179"/>
                    <a:pt x="418" y="179"/>
                  </a:cubicBezTo>
                  <a:cubicBezTo>
                    <a:pt x="418" y="178"/>
                    <a:pt x="418" y="178"/>
                    <a:pt x="418" y="178"/>
                  </a:cubicBezTo>
                  <a:cubicBezTo>
                    <a:pt x="418" y="176"/>
                    <a:pt x="418" y="176"/>
                    <a:pt x="418" y="176"/>
                  </a:cubicBezTo>
                  <a:cubicBezTo>
                    <a:pt x="418" y="175"/>
                    <a:pt x="418" y="175"/>
                    <a:pt x="418" y="175"/>
                  </a:cubicBezTo>
                  <a:cubicBezTo>
                    <a:pt x="418" y="173"/>
                    <a:pt x="418" y="173"/>
                    <a:pt x="418" y="173"/>
                  </a:cubicBezTo>
                  <a:cubicBezTo>
                    <a:pt x="417" y="171"/>
                    <a:pt x="417" y="171"/>
                    <a:pt x="417" y="171"/>
                  </a:cubicBezTo>
                  <a:cubicBezTo>
                    <a:pt x="417" y="170"/>
                    <a:pt x="417" y="170"/>
                    <a:pt x="417" y="170"/>
                  </a:cubicBezTo>
                  <a:cubicBezTo>
                    <a:pt x="416" y="168"/>
                    <a:pt x="416" y="168"/>
                    <a:pt x="416" y="168"/>
                  </a:cubicBezTo>
                  <a:cubicBezTo>
                    <a:pt x="415" y="167"/>
                    <a:pt x="415" y="167"/>
                    <a:pt x="415" y="167"/>
                  </a:cubicBezTo>
                  <a:cubicBezTo>
                    <a:pt x="414" y="166"/>
                    <a:pt x="414" y="166"/>
                    <a:pt x="414" y="166"/>
                  </a:cubicBezTo>
                  <a:cubicBezTo>
                    <a:pt x="413" y="164"/>
                    <a:pt x="413" y="164"/>
                    <a:pt x="413" y="164"/>
                  </a:cubicBezTo>
                  <a:cubicBezTo>
                    <a:pt x="413" y="163"/>
                    <a:pt x="413" y="163"/>
                    <a:pt x="413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12" y="162"/>
                    <a:pt x="412" y="162"/>
                    <a:pt x="412" y="162"/>
                  </a:cubicBezTo>
                  <a:cubicBezTo>
                    <a:pt x="412" y="155"/>
                    <a:pt x="412" y="155"/>
                    <a:pt x="412" y="155"/>
                  </a:cubicBezTo>
                  <a:cubicBezTo>
                    <a:pt x="412" y="154"/>
                    <a:pt x="412" y="154"/>
                    <a:pt x="412" y="154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3"/>
                    <a:pt x="411" y="153"/>
                    <a:pt x="411" y="153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2"/>
                    <a:pt x="411" y="152"/>
                    <a:pt x="411" y="152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1"/>
                    <a:pt x="411" y="151"/>
                    <a:pt x="411" y="151"/>
                  </a:cubicBezTo>
                  <a:cubicBezTo>
                    <a:pt x="411" y="150"/>
                    <a:pt x="411" y="150"/>
                    <a:pt x="411" y="150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9"/>
                    <a:pt x="410" y="149"/>
                    <a:pt x="410" y="149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10" y="148"/>
                    <a:pt x="410" y="148"/>
                    <a:pt x="410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7"/>
                    <a:pt x="409" y="147"/>
                    <a:pt x="409" y="147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8"/>
                    <a:pt x="409" y="148"/>
                    <a:pt x="409" y="148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9" y="149"/>
                    <a:pt x="409" y="149"/>
                    <a:pt x="409" y="149"/>
                  </a:cubicBezTo>
                  <a:cubicBezTo>
                    <a:pt x="408" y="149"/>
                    <a:pt x="408" y="149"/>
                    <a:pt x="408" y="149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8" y="150"/>
                    <a:pt x="408" y="150"/>
                    <a:pt x="408" y="150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3"/>
                    <a:pt x="407" y="153"/>
                    <a:pt x="407" y="153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5"/>
                    <a:pt x="407" y="155"/>
                    <a:pt x="407" y="155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62"/>
                    <a:pt x="407" y="162"/>
                    <a:pt x="407" y="162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4"/>
                    <a:pt x="407" y="154"/>
                    <a:pt x="407" y="154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2"/>
                    <a:pt x="407" y="152"/>
                    <a:pt x="407" y="152"/>
                  </a:cubicBezTo>
                  <a:cubicBezTo>
                    <a:pt x="407" y="151"/>
                    <a:pt x="407" y="151"/>
                    <a:pt x="407" y="151"/>
                  </a:cubicBezTo>
                  <a:cubicBezTo>
                    <a:pt x="406" y="149"/>
                    <a:pt x="406" y="149"/>
                    <a:pt x="406" y="149"/>
                  </a:cubicBezTo>
                  <a:cubicBezTo>
                    <a:pt x="406" y="147"/>
                    <a:pt x="406" y="147"/>
                    <a:pt x="406" y="147"/>
                  </a:cubicBezTo>
                  <a:cubicBezTo>
                    <a:pt x="405" y="145"/>
                    <a:pt x="405" y="145"/>
                    <a:pt x="405" y="145"/>
                  </a:cubicBezTo>
                  <a:cubicBezTo>
                    <a:pt x="404" y="142"/>
                    <a:pt x="404" y="142"/>
                    <a:pt x="404" y="142"/>
                  </a:cubicBezTo>
                  <a:cubicBezTo>
                    <a:pt x="403" y="140"/>
                    <a:pt x="403" y="140"/>
                    <a:pt x="403" y="140"/>
                  </a:cubicBezTo>
                  <a:cubicBezTo>
                    <a:pt x="402" y="138"/>
                    <a:pt x="402" y="138"/>
                    <a:pt x="402" y="138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1" y="136"/>
                    <a:pt x="401" y="136"/>
                    <a:pt x="401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400" y="136"/>
                    <a:pt x="400" y="136"/>
                    <a:pt x="400" y="136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5"/>
                    <a:pt x="399" y="135"/>
                    <a:pt x="399" y="135"/>
                  </a:cubicBezTo>
                  <a:cubicBezTo>
                    <a:pt x="399" y="134"/>
                    <a:pt x="399" y="134"/>
                    <a:pt x="399" y="134"/>
                  </a:cubicBezTo>
                  <a:cubicBezTo>
                    <a:pt x="398" y="133"/>
                    <a:pt x="398" y="133"/>
                    <a:pt x="398" y="133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6" y="131"/>
                    <a:pt x="396" y="131"/>
                    <a:pt x="396" y="131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4" y="129"/>
                    <a:pt x="394" y="129"/>
                    <a:pt x="394" y="129"/>
                  </a:cubicBezTo>
                  <a:cubicBezTo>
                    <a:pt x="393" y="129"/>
                    <a:pt x="393" y="129"/>
                    <a:pt x="393" y="129"/>
                  </a:cubicBezTo>
                  <a:cubicBezTo>
                    <a:pt x="393" y="120"/>
                    <a:pt x="393" y="120"/>
                    <a:pt x="393" y="120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9"/>
                    <a:pt x="393" y="119"/>
                    <a:pt x="393" y="119"/>
                  </a:cubicBezTo>
                  <a:cubicBezTo>
                    <a:pt x="393" y="118"/>
                    <a:pt x="393" y="118"/>
                    <a:pt x="393" y="118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3" y="117"/>
                    <a:pt x="393" y="117"/>
                    <a:pt x="393" y="117"/>
                  </a:cubicBezTo>
                  <a:cubicBezTo>
                    <a:pt x="392" y="116"/>
                    <a:pt x="392" y="116"/>
                    <a:pt x="392" y="116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5"/>
                    <a:pt x="392" y="115"/>
                    <a:pt x="392" y="115"/>
                  </a:cubicBezTo>
                  <a:cubicBezTo>
                    <a:pt x="392" y="114"/>
                    <a:pt x="392" y="114"/>
                    <a:pt x="392" y="114"/>
                  </a:cubicBezTo>
                  <a:cubicBezTo>
                    <a:pt x="391" y="113"/>
                    <a:pt x="391" y="113"/>
                    <a:pt x="391" y="113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1" y="112"/>
                    <a:pt x="391" y="112"/>
                    <a:pt x="391" y="112"/>
                  </a:cubicBezTo>
                  <a:cubicBezTo>
                    <a:pt x="390" y="112"/>
                    <a:pt x="390" y="112"/>
                    <a:pt x="390" y="112"/>
                  </a:cubicBezTo>
                  <a:cubicBezTo>
                    <a:pt x="390" y="111"/>
                    <a:pt x="390" y="111"/>
                    <a:pt x="390" y="111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10"/>
                    <a:pt x="390" y="110"/>
                    <a:pt x="390" y="110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90" y="109"/>
                    <a:pt x="390" y="109"/>
                    <a:pt x="390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09"/>
                    <a:pt x="389" y="109"/>
                    <a:pt x="389" y="109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0"/>
                    <a:pt x="389" y="110"/>
                    <a:pt x="389" y="110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1"/>
                    <a:pt x="389" y="111"/>
                    <a:pt x="389" y="111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9" y="112"/>
                    <a:pt x="389" y="112"/>
                    <a:pt x="389" y="112"/>
                  </a:cubicBezTo>
                  <a:cubicBezTo>
                    <a:pt x="388" y="113"/>
                    <a:pt x="388" y="113"/>
                    <a:pt x="388" y="113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8" y="114"/>
                    <a:pt x="388" y="114"/>
                    <a:pt x="388" y="114"/>
                  </a:cubicBezTo>
                  <a:cubicBezTo>
                    <a:pt x="387" y="115"/>
                    <a:pt x="387" y="115"/>
                    <a:pt x="387" y="115"/>
                  </a:cubicBezTo>
                  <a:cubicBezTo>
                    <a:pt x="387" y="116"/>
                    <a:pt x="387" y="116"/>
                    <a:pt x="387" y="116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7"/>
                    <a:pt x="387" y="117"/>
                    <a:pt x="387" y="117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7" y="118"/>
                    <a:pt x="387" y="118"/>
                    <a:pt x="387" y="118"/>
                  </a:cubicBezTo>
                  <a:cubicBezTo>
                    <a:pt x="386" y="119"/>
                    <a:pt x="386" y="119"/>
                    <a:pt x="386" y="119"/>
                  </a:cubicBezTo>
                  <a:cubicBezTo>
                    <a:pt x="386" y="120"/>
                    <a:pt x="386" y="120"/>
                    <a:pt x="386" y="120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6" y="129"/>
                    <a:pt x="386" y="129"/>
                    <a:pt x="386" y="129"/>
                  </a:cubicBezTo>
                  <a:cubicBezTo>
                    <a:pt x="385" y="129"/>
                    <a:pt x="385" y="129"/>
                    <a:pt x="385" y="129"/>
                  </a:cubicBezTo>
                  <a:cubicBezTo>
                    <a:pt x="383" y="130"/>
                    <a:pt x="383" y="130"/>
                    <a:pt x="383" y="130"/>
                  </a:cubicBezTo>
                  <a:cubicBezTo>
                    <a:pt x="382" y="132"/>
                    <a:pt x="382" y="132"/>
                    <a:pt x="382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1" y="132"/>
                    <a:pt x="381" y="132"/>
                    <a:pt x="381" y="132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80" y="134"/>
                    <a:pt x="380" y="134"/>
                    <a:pt x="380" y="134"/>
                  </a:cubicBezTo>
                  <a:cubicBezTo>
                    <a:pt x="378" y="136"/>
                    <a:pt x="378" y="136"/>
                    <a:pt x="378" y="136"/>
                  </a:cubicBezTo>
                  <a:cubicBezTo>
                    <a:pt x="377" y="138"/>
                    <a:pt x="377" y="138"/>
                    <a:pt x="377" y="138"/>
                  </a:cubicBezTo>
                  <a:cubicBezTo>
                    <a:pt x="376" y="140"/>
                    <a:pt x="376" y="140"/>
                    <a:pt x="376" y="140"/>
                  </a:cubicBezTo>
                  <a:cubicBezTo>
                    <a:pt x="375" y="142"/>
                    <a:pt x="375" y="142"/>
                    <a:pt x="375" y="142"/>
                  </a:cubicBezTo>
                  <a:cubicBezTo>
                    <a:pt x="374" y="144"/>
                    <a:pt x="374" y="144"/>
                    <a:pt x="374" y="144"/>
                  </a:cubicBezTo>
                  <a:cubicBezTo>
                    <a:pt x="373" y="146"/>
                    <a:pt x="373" y="146"/>
                    <a:pt x="373" y="146"/>
                  </a:cubicBezTo>
                  <a:cubicBezTo>
                    <a:pt x="372" y="148"/>
                    <a:pt x="372" y="148"/>
                    <a:pt x="372" y="148"/>
                  </a:cubicBezTo>
                  <a:cubicBezTo>
                    <a:pt x="372" y="151"/>
                    <a:pt x="372" y="151"/>
                    <a:pt x="372" y="151"/>
                  </a:cubicBezTo>
                  <a:cubicBezTo>
                    <a:pt x="372" y="153"/>
                    <a:pt x="372" y="153"/>
                    <a:pt x="372" y="153"/>
                  </a:cubicBezTo>
                  <a:cubicBezTo>
                    <a:pt x="371" y="153"/>
                    <a:pt x="371" y="153"/>
                    <a:pt x="371" y="153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4"/>
                    <a:pt x="371" y="154"/>
                    <a:pt x="371" y="154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5"/>
                    <a:pt x="371" y="155"/>
                    <a:pt x="371" y="155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6"/>
                    <a:pt x="371" y="156"/>
                    <a:pt x="371" y="156"/>
                  </a:cubicBezTo>
                  <a:cubicBezTo>
                    <a:pt x="371" y="157"/>
                    <a:pt x="371" y="157"/>
                    <a:pt x="371" y="157"/>
                  </a:cubicBezTo>
                  <a:cubicBezTo>
                    <a:pt x="370" y="157"/>
                    <a:pt x="370" y="157"/>
                    <a:pt x="370" y="157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8"/>
                    <a:pt x="370" y="158"/>
                    <a:pt x="370" y="158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70" y="159"/>
                    <a:pt x="370" y="159"/>
                    <a:pt x="370" y="159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0"/>
                    <a:pt x="369" y="160"/>
                    <a:pt x="369" y="160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1"/>
                    <a:pt x="369" y="161"/>
                    <a:pt x="369" y="161"/>
                  </a:cubicBezTo>
                  <a:cubicBezTo>
                    <a:pt x="369" y="164"/>
                    <a:pt x="369" y="164"/>
                    <a:pt x="369" y="164"/>
                  </a:cubicBezTo>
                  <a:cubicBezTo>
                    <a:pt x="369" y="163"/>
                    <a:pt x="369" y="163"/>
                    <a:pt x="369" y="163"/>
                  </a:cubicBezTo>
                  <a:cubicBezTo>
                    <a:pt x="368" y="162"/>
                    <a:pt x="368" y="162"/>
                    <a:pt x="368" y="162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4"/>
                    <a:pt x="368" y="154"/>
                    <a:pt x="368" y="154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3"/>
                    <a:pt x="368" y="153"/>
                    <a:pt x="368" y="153"/>
                  </a:cubicBezTo>
                  <a:cubicBezTo>
                    <a:pt x="368" y="152"/>
                    <a:pt x="368" y="152"/>
                    <a:pt x="368" y="152"/>
                  </a:cubicBezTo>
                  <a:cubicBezTo>
                    <a:pt x="368" y="151"/>
                    <a:pt x="368" y="151"/>
                    <a:pt x="368" y="151"/>
                  </a:cubicBezTo>
                  <a:cubicBezTo>
                    <a:pt x="367" y="151"/>
                    <a:pt x="367" y="151"/>
                    <a:pt x="367" y="151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50"/>
                    <a:pt x="367" y="150"/>
                    <a:pt x="367" y="150"/>
                  </a:cubicBezTo>
                  <a:cubicBezTo>
                    <a:pt x="367" y="149"/>
                    <a:pt x="367" y="149"/>
                    <a:pt x="367" y="149"/>
                  </a:cubicBezTo>
                  <a:cubicBezTo>
                    <a:pt x="366" y="149"/>
                    <a:pt x="366" y="149"/>
                    <a:pt x="366" y="149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6"/>
                    <a:pt x="366" y="146"/>
                    <a:pt x="366" y="146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5" y="147"/>
                    <a:pt x="365" y="147"/>
                    <a:pt x="365" y="147"/>
                  </a:cubicBezTo>
                  <a:cubicBezTo>
                    <a:pt x="366" y="147"/>
                    <a:pt x="366" y="147"/>
                    <a:pt x="366" y="147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6" y="148"/>
                    <a:pt x="366" y="148"/>
                    <a:pt x="366" y="148"/>
                  </a:cubicBezTo>
                  <a:cubicBezTo>
                    <a:pt x="365" y="148"/>
                    <a:pt x="365" y="148"/>
                    <a:pt x="365" y="148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5" y="149"/>
                    <a:pt x="365" y="149"/>
                    <a:pt x="365" y="149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0"/>
                    <a:pt x="364" y="150"/>
                    <a:pt x="364" y="150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1"/>
                    <a:pt x="364" y="151"/>
                    <a:pt x="364" y="151"/>
                  </a:cubicBezTo>
                  <a:cubicBezTo>
                    <a:pt x="364" y="152"/>
                    <a:pt x="364" y="152"/>
                    <a:pt x="364" y="152"/>
                  </a:cubicBezTo>
                  <a:cubicBezTo>
                    <a:pt x="363" y="152"/>
                    <a:pt x="363" y="152"/>
                    <a:pt x="363" y="152"/>
                  </a:cubicBezTo>
                  <a:cubicBezTo>
                    <a:pt x="363" y="153"/>
                    <a:pt x="363" y="153"/>
                    <a:pt x="363" y="153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54"/>
                    <a:pt x="363" y="154"/>
                    <a:pt x="363" y="154"/>
                  </a:cubicBezTo>
                  <a:cubicBezTo>
                    <a:pt x="363" y="162"/>
                    <a:pt x="363" y="162"/>
                    <a:pt x="363" y="162"/>
                  </a:cubicBezTo>
                  <a:cubicBezTo>
                    <a:pt x="362" y="163"/>
                    <a:pt x="362" y="163"/>
                    <a:pt x="362" y="163"/>
                  </a:cubicBezTo>
                  <a:cubicBezTo>
                    <a:pt x="361" y="164"/>
                    <a:pt x="361" y="164"/>
                    <a:pt x="361" y="164"/>
                  </a:cubicBezTo>
                  <a:cubicBezTo>
                    <a:pt x="360" y="165"/>
                    <a:pt x="360" y="165"/>
                    <a:pt x="360" y="165"/>
                  </a:cubicBezTo>
                  <a:cubicBezTo>
                    <a:pt x="359" y="167"/>
                    <a:pt x="359" y="167"/>
                    <a:pt x="359" y="167"/>
                  </a:cubicBezTo>
                  <a:cubicBezTo>
                    <a:pt x="358" y="168"/>
                    <a:pt x="358" y="168"/>
                    <a:pt x="358" y="168"/>
                  </a:cubicBezTo>
                  <a:cubicBezTo>
                    <a:pt x="358" y="170"/>
                    <a:pt x="358" y="170"/>
                    <a:pt x="358" y="170"/>
                  </a:cubicBezTo>
                  <a:cubicBezTo>
                    <a:pt x="357" y="171"/>
                    <a:pt x="357" y="171"/>
                    <a:pt x="357" y="171"/>
                  </a:cubicBezTo>
                  <a:cubicBezTo>
                    <a:pt x="357" y="173"/>
                    <a:pt x="357" y="173"/>
                    <a:pt x="357" y="173"/>
                  </a:cubicBezTo>
                  <a:cubicBezTo>
                    <a:pt x="356" y="174"/>
                    <a:pt x="356" y="174"/>
                    <a:pt x="356" y="174"/>
                  </a:cubicBezTo>
                  <a:cubicBezTo>
                    <a:pt x="356" y="176"/>
                    <a:pt x="356" y="176"/>
                    <a:pt x="356" y="176"/>
                  </a:cubicBezTo>
                  <a:cubicBezTo>
                    <a:pt x="356" y="177"/>
                    <a:pt x="356" y="177"/>
                    <a:pt x="356" y="177"/>
                  </a:cubicBezTo>
                  <a:cubicBezTo>
                    <a:pt x="356" y="179"/>
                    <a:pt x="356" y="179"/>
                    <a:pt x="356" y="179"/>
                  </a:cubicBezTo>
                  <a:cubicBezTo>
                    <a:pt x="354" y="179"/>
                    <a:pt x="354" y="179"/>
                    <a:pt x="354" y="179"/>
                  </a:cubicBezTo>
                  <a:cubicBezTo>
                    <a:pt x="354" y="185"/>
                    <a:pt x="354" y="185"/>
                    <a:pt x="354" y="185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4" y="186"/>
                    <a:pt x="354" y="186"/>
                    <a:pt x="354" y="186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53" y="187"/>
                    <a:pt x="353" y="187"/>
                    <a:pt x="353" y="187"/>
                  </a:cubicBezTo>
                  <a:cubicBezTo>
                    <a:pt x="336" y="187"/>
                    <a:pt x="336" y="187"/>
                    <a:pt x="336" y="187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6" y="185"/>
                    <a:pt x="336" y="185"/>
                    <a:pt x="336" y="185"/>
                  </a:cubicBezTo>
                  <a:cubicBezTo>
                    <a:pt x="335" y="181"/>
                    <a:pt x="335" y="181"/>
                    <a:pt x="335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1"/>
                    <a:pt x="332" y="181"/>
                    <a:pt x="332" y="181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80"/>
                    <a:pt x="332" y="180"/>
                    <a:pt x="332" y="180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2" y="179"/>
                    <a:pt x="332" y="179"/>
                    <a:pt x="332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79"/>
                    <a:pt x="331" y="179"/>
                    <a:pt x="331" y="179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31" y="181"/>
                    <a:pt x="331" y="181"/>
                    <a:pt x="331" y="181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29" y="184"/>
                    <a:pt x="329" y="184"/>
                    <a:pt x="329" y="184"/>
                  </a:cubicBezTo>
                  <a:cubicBezTo>
                    <a:pt x="330" y="184"/>
                    <a:pt x="330" y="184"/>
                    <a:pt x="330" y="184"/>
                  </a:cubicBezTo>
                  <a:cubicBezTo>
                    <a:pt x="329" y="190"/>
                    <a:pt x="329" y="190"/>
                    <a:pt x="329" y="190"/>
                  </a:cubicBezTo>
                  <a:cubicBezTo>
                    <a:pt x="329" y="191"/>
                    <a:pt x="329" y="191"/>
                    <a:pt x="329" y="191"/>
                  </a:cubicBezTo>
                  <a:cubicBezTo>
                    <a:pt x="329" y="192"/>
                    <a:pt x="329" y="192"/>
                    <a:pt x="329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2"/>
                    <a:pt x="328" y="192"/>
                    <a:pt x="328" y="192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1"/>
                    <a:pt x="328" y="191"/>
                    <a:pt x="328" y="191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90"/>
                    <a:pt x="328" y="190"/>
                    <a:pt x="328" y="190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9"/>
                    <a:pt x="328" y="189"/>
                    <a:pt x="328" y="189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8" y="188"/>
                    <a:pt x="328" y="188"/>
                    <a:pt x="328" y="188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7"/>
                    <a:pt x="327" y="187"/>
                    <a:pt x="327" y="187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6" y="186"/>
                    <a:pt x="326" y="186"/>
                    <a:pt x="326" y="186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5" y="187"/>
                    <a:pt x="325" y="187"/>
                    <a:pt x="325" y="187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8"/>
                    <a:pt x="324" y="188"/>
                    <a:pt x="324" y="188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89"/>
                    <a:pt x="324" y="189"/>
                    <a:pt x="324" y="189"/>
                  </a:cubicBezTo>
                  <a:cubicBezTo>
                    <a:pt x="324" y="190"/>
                    <a:pt x="324" y="190"/>
                    <a:pt x="324" y="190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1"/>
                    <a:pt x="323" y="191"/>
                    <a:pt x="323" y="191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2"/>
                    <a:pt x="323" y="192"/>
                    <a:pt x="323" y="192"/>
                  </a:cubicBezTo>
                  <a:cubicBezTo>
                    <a:pt x="323" y="198"/>
                    <a:pt x="323" y="198"/>
                    <a:pt x="323" y="198"/>
                  </a:cubicBezTo>
                  <a:cubicBezTo>
                    <a:pt x="323" y="204"/>
                    <a:pt x="323" y="204"/>
                    <a:pt x="323" y="204"/>
                  </a:cubicBezTo>
                  <a:cubicBezTo>
                    <a:pt x="322" y="204"/>
                    <a:pt x="322" y="204"/>
                    <a:pt x="322" y="204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5"/>
                    <a:pt x="322" y="205"/>
                    <a:pt x="322" y="205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2" y="209"/>
                    <a:pt x="322" y="209"/>
                    <a:pt x="322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09"/>
                    <a:pt x="321" y="209"/>
                    <a:pt x="321" y="209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0"/>
                    <a:pt x="321" y="210"/>
                    <a:pt x="321" y="210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2" y="211"/>
                    <a:pt x="322" y="211"/>
                    <a:pt x="322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1" y="211"/>
                    <a:pt x="321" y="211"/>
                    <a:pt x="321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20" y="211"/>
                    <a:pt x="320" y="211"/>
                    <a:pt x="320" y="211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19" y="212"/>
                    <a:pt x="319" y="212"/>
                    <a:pt x="319" y="212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3"/>
                    <a:pt x="320" y="213"/>
                    <a:pt x="320" y="213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0" y="212"/>
                    <a:pt x="320" y="212"/>
                    <a:pt x="320" y="212"/>
                  </a:cubicBezTo>
                  <a:cubicBezTo>
                    <a:pt x="321" y="212"/>
                    <a:pt x="321" y="212"/>
                    <a:pt x="321" y="212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3"/>
                    <a:pt x="321" y="213"/>
                    <a:pt x="321" y="213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1" y="214"/>
                    <a:pt x="321" y="214"/>
                    <a:pt x="321" y="214"/>
                  </a:cubicBezTo>
                  <a:cubicBezTo>
                    <a:pt x="322" y="214"/>
                    <a:pt x="322" y="214"/>
                    <a:pt x="322" y="214"/>
                  </a:cubicBezTo>
                  <a:cubicBezTo>
                    <a:pt x="322" y="215"/>
                    <a:pt x="322" y="215"/>
                    <a:pt x="322" y="215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7"/>
                    <a:pt x="316" y="217"/>
                    <a:pt x="316" y="217"/>
                  </a:cubicBezTo>
                  <a:cubicBezTo>
                    <a:pt x="316" y="216"/>
                    <a:pt x="316" y="216"/>
                    <a:pt x="316" y="216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6" y="215"/>
                    <a:pt x="316" y="215"/>
                    <a:pt x="316" y="215"/>
                  </a:cubicBezTo>
                  <a:cubicBezTo>
                    <a:pt x="317" y="215"/>
                    <a:pt x="317" y="215"/>
                    <a:pt x="317" y="215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4"/>
                    <a:pt x="317" y="214"/>
                    <a:pt x="317" y="214"/>
                  </a:cubicBezTo>
                  <a:cubicBezTo>
                    <a:pt x="317" y="213"/>
                    <a:pt x="317" y="213"/>
                    <a:pt x="317" y="213"/>
                  </a:cubicBezTo>
                  <a:cubicBezTo>
                    <a:pt x="316" y="213"/>
                    <a:pt x="316" y="213"/>
                    <a:pt x="316" y="213"/>
                  </a:cubicBezTo>
                  <a:cubicBezTo>
                    <a:pt x="316" y="212"/>
                    <a:pt x="316" y="212"/>
                    <a:pt x="316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5" y="212"/>
                    <a:pt x="315" y="212"/>
                    <a:pt x="315" y="212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4" y="210"/>
                    <a:pt x="314" y="210"/>
                    <a:pt x="314" y="210"/>
                  </a:cubicBezTo>
                  <a:cubicBezTo>
                    <a:pt x="313" y="210"/>
                    <a:pt x="313" y="210"/>
                    <a:pt x="313" y="210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3" y="209"/>
                    <a:pt x="313" y="209"/>
                    <a:pt x="313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09"/>
                    <a:pt x="312" y="209"/>
                    <a:pt x="312" y="209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2" y="210"/>
                    <a:pt x="312" y="210"/>
                    <a:pt x="312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1" y="210"/>
                    <a:pt x="311" y="210"/>
                    <a:pt x="311" y="210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09"/>
                    <a:pt x="310" y="209"/>
                    <a:pt x="310" y="209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0"/>
                    <a:pt x="310" y="210"/>
                    <a:pt x="310" y="210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1" y="211"/>
                    <a:pt x="311" y="211"/>
                    <a:pt x="311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1"/>
                    <a:pt x="312" y="211"/>
                    <a:pt x="312" y="211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2" y="212"/>
                    <a:pt x="312" y="212"/>
                    <a:pt x="312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1" y="212"/>
                    <a:pt x="311" y="212"/>
                    <a:pt x="311" y="212"/>
                  </a:cubicBezTo>
                  <a:cubicBezTo>
                    <a:pt x="310" y="212"/>
                    <a:pt x="310" y="212"/>
                    <a:pt x="310" y="212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10" y="211"/>
                    <a:pt x="310" y="211"/>
                    <a:pt x="310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9" y="211"/>
                    <a:pt x="309" y="211"/>
                    <a:pt x="309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1"/>
                    <a:pt x="308" y="211"/>
                    <a:pt x="308" y="211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7" y="213"/>
                    <a:pt x="307" y="213"/>
                    <a:pt x="307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8" y="213"/>
                    <a:pt x="308" y="213"/>
                    <a:pt x="308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3"/>
                    <a:pt x="309" y="213"/>
                    <a:pt x="309" y="213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4"/>
                    <a:pt x="309" y="214"/>
                    <a:pt x="309" y="214"/>
                  </a:cubicBezTo>
                  <a:cubicBezTo>
                    <a:pt x="309" y="215"/>
                    <a:pt x="309" y="215"/>
                    <a:pt x="309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0" y="215"/>
                    <a:pt x="310" y="215"/>
                    <a:pt x="310" y="215"/>
                  </a:cubicBezTo>
                  <a:cubicBezTo>
                    <a:pt x="311" y="216"/>
                    <a:pt x="311" y="216"/>
                    <a:pt x="311" y="216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1" y="217"/>
                    <a:pt x="311" y="217"/>
                    <a:pt x="311" y="217"/>
                  </a:cubicBezTo>
                  <a:cubicBezTo>
                    <a:pt x="310" y="235"/>
                    <a:pt x="310" y="235"/>
                    <a:pt x="310" y="235"/>
                  </a:cubicBezTo>
                  <a:cubicBezTo>
                    <a:pt x="308" y="235"/>
                    <a:pt x="308" y="235"/>
                    <a:pt x="308" y="235"/>
                  </a:cubicBezTo>
                  <a:cubicBezTo>
                    <a:pt x="308" y="215"/>
                    <a:pt x="308" y="215"/>
                    <a:pt x="308" y="215"/>
                  </a:cubicBezTo>
                  <a:cubicBezTo>
                    <a:pt x="304" y="215"/>
                    <a:pt x="304" y="215"/>
                    <a:pt x="304" y="215"/>
                  </a:cubicBezTo>
                  <a:cubicBezTo>
                    <a:pt x="303" y="215"/>
                    <a:pt x="303" y="215"/>
                    <a:pt x="303" y="215"/>
                  </a:cubicBezTo>
                  <a:cubicBezTo>
                    <a:pt x="303" y="213"/>
                    <a:pt x="303" y="213"/>
                    <a:pt x="303" y="213"/>
                  </a:cubicBezTo>
                  <a:cubicBezTo>
                    <a:pt x="300" y="213"/>
                    <a:pt x="300" y="213"/>
                    <a:pt x="300" y="213"/>
                  </a:cubicBezTo>
                  <a:cubicBezTo>
                    <a:pt x="300" y="204"/>
                    <a:pt x="300" y="204"/>
                    <a:pt x="300" y="204"/>
                  </a:cubicBezTo>
                  <a:cubicBezTo>
                    <a:pt x="298" y="204"/>
                    <a:pt x="298" y="204"/>
                    <a:pt x="298" y="20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5" y="213"/>
                    <a:pt x="295" y="213"/>
                    <a:pt x="295" y="213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2" y="214"/>
                    <a:pt x="292" y="214"/>
                    <a:pt x="292" y="214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0" y="213"/>
                    <a:pt x="290" y="213"/>
                    <a:pt x="290" y="213"/>
                  </a:cubicBezTo>
                  <a:cubicBezTo>
                    <a:pt x="288" y="213"/>
                    <a:pt x="288" y="213"/>
                    <a:pt x="288" y="213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7" y="213"/>
                    <a:pt x="287" y="213"/>
                    <a:pt x="287" y="213"/>
                  </a:cubicBezTo>
                  <a:cubicBezTo>
                    <a:pt x="273" y="213"/>
                    <a:pt x="273" y="213"/>
                    <a:pt x="273" y="213"/>
                  </a:cubicBezTo>
                  <a:cubicBezTo>
                    <a:pt x="258" y="208"/>
                    <a:pt x="258" y="208"/>
                    <a:pt x="258" y="208"/>
                  </a:cubicBezTo>
                  <a:cubicBezTo>
                    <a:pt x="241" y="208"/>
                    <a:pt x="241" y="208"/>
                    <a:pt x="241" y="208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1" y="200"/>
                    <a:pt x="241" y="200"/>
                    <a:pt x="241" y="200"/>
                  </a:cubicBezTo>
                  <a:cubicBezTo>
                    <a:pt x="240" y="199"/>
                    <a:pt x="240" y="199"/>
                    <a:pt x="240" y="199"/>
                  </a:cubicBezTo>
                  <a:cubicBezTo>
                    <a:pt x="239" y="199"/>
                    <a:pt x="239" y="199"/>
                    <a:pt x="239" y="199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4" y="190"/>
                    <a:pt x="224" y="190"/>
                    <a:pt x="224" y="190"/>
                  </a:cubicBezTo>
                  <a:cubicBezTo>
                    <a:pt x="223" y="190"/>
                    <a:pt x="223" y="190"/>
                    <a:pt x="223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22" y="190"/>
                    <a:pt x="222" y="190"/>
                    <a:pt x="222" y="190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1"/>
                    <a:pt x="218" y="191"/>
                    <a:pt x="218" y="191"/>
                  </a:cubicBezTo>
                  <a:cubicBezTo>
                    <a:pt x="218" y="195"/>
                    <a:pt x="218" y="195"/>
                    <a:pt x="218" y="195"/>
                  </a:cubicBezTo>
                  <a:cubicBezTo>
                    <a:pt x="214" y="196"/>
                    <a:pt x="214" y="196"/>
                    <a:pt x="214" y="196"/>
                  </a:cubicBezTo>
                  <a:cubicBezTo>
                    <a:pt x="209" y="197"/>
                    <a:pt x="209" y="197"/>
                    <a:pt x="209" y="197"/>
                  </a:cubicBezTo>
                  <a:cubicBezTo>
                    <a:pt x="209" y="198"/>
                    <a:pt x="209" y="198"/>
                    <a:pt x="209" y="198"/>
                  </a:cubicBezTo>
                  <a:cubicBezTo>
                    <a:pt x="207" y="199"/>
                    <a:pt x="207" y="199"/>
                    <a:pt x="207" y="199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7" y="193"/>
                    <a:pt x="207" y="193"/>
                    <a:pt x="207" y="193"/>
                  </a:cubicBezTo>
                  <a:cubicBezTo>
                    <a:pt x="207" y="192"/>
                    <a:pt x="207" y="192"/>
                    <a:pt x="207" y="192"/>
                  </a:cubicBezTo>
                  <a:cubicBezTo>
                    <a:pt x="207" y="197"/>
                    <a:pt x="207" y="197"/>
                    <a:pt x="207" y="197"/>
                  </a:cubicBezTo>
                  <a:cubicBezTo>
                    <a:pt x="206" y="185"/>
                    <a:pt x="206" y="185"/>
                    <a:pt x="206" y="185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5" y="174"/>
                    <a:pt x="205" y="174"/>
                    <a:pt x="205" y="174"/>
                  </a:cubicBezTo>
                  <a:cubicBezTo>
                    <a:pt x="205" y="173"/>
                    <a:pt x="205" y="173"/>
                    <a:pt x="205" y="173"/>
                  </a:cubicBezTo>
                  <a:cubicBezTo>
                    <a:pt x="205" y="185"/>
                    <a:pt x="205" y="185"/>
                    <a:pt x="205" y="185"/>
                  </a:cubicBezTo>
                  <a:cubicBezTo>
                    <a:pt x="203" y="185"/>
                    <a:pt x="203" y="185"/>
                    <a:pt x="203" y="185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172" y="186"/>
                    <a:pt x="172" y="186"/>
                    <a:pt x="172" y="186"/>
                  </a:cubicBezTo>
                  <a:cubicBezTo>
                    <a:pt x="172" y="185"/>
                    <a:pt x="172" y="185"/>
                    <a:pt x="172" y="185"/>
                  </a:cubicBezTo>
                  <a:cubicBezTo>
                    <a:pt x="168" y="185"/>
                    <a:pt x="168" y="185"/>
                    <a:pt x="168" y="185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85"/>
                    <a:pt x="165" y="185"/>
                    <a:pt x="165" y="185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3"/>
                    <a:pt x="163" y="193"/>
                    <a:pt x="163" y="193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60" y="192"/>
                    <a:pt x="160" y="192"/>
                    <a:pt x="160" y="192"/>
                  </a:cubicBezTo>
                  <a:cubicBezTo>
                    <a:pt x="159" y="191"/>
                    <a:pt x="159" y="191"/>
                    <a:pt x="159" y="191"/>
                  </a:cubicBezTo>
                  <a:cubicBezTo>
                    <a:pt x="159" y="192"/>
                    <a:pt x="159" y="192"/>
                    <a:pt x="159" y="192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6" y="190"/>
                    <a:pt x="156" y="190"/>
                    <a:pt x="156" y="190"/>
                  </a:cubicBezTo>
                  <a:cubicBezTo>
                    <a:pt x="155" y="189"/>
                    <a:pt x="155" y="189"/>
                    <a:pt x="155" y="189"/>
                  </a:cubicBezTo>
                  <a:cubicBezTo>
                    <a:pt x="155" y="190"/>
                    <a:pt x="155" y="190"/>
                    <a:pt x="155" y="190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2" y="188"/>
                    <a:pt x="152" y="188"/>
                    <a:pt x="152" y="188"/>
                  </a:cubicBezTo>
                  <a:cubicBezTo>
                    <a:pt x="151" y="187"/>
                    <a:pt x="151" y="187"/>
                    <a:pt x="151" y="187"/>
                  </a:cubicBezTo>
                  <a:cubicBezTo>
                    <a:pt x="151" y="188"/>
                    <a:pt x="151" y="188"/>
                    <a:pt x="151" y="188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8" y="186"/>
                    <a:pt x="148" y="186"/>
                    <a:pt x="148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7" y="186"/>
                    <a:pt x="147" y="186"/>
                    <a:pt x="147" y="186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4"/>
                    <a:pt x="144" y="184"/>
                    <a:pt x="144" y="184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4" y="181"/>
                    <a:pt x="144" y="181"/>
                    <a:pt x="144" y="181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5" y="180"/>
                    <a:pt x="145" y="180"/>
                    <a:pt x="145" y="180"/>
                  </a:cubicBezTo>
                  <a:cubicBezTo>
                    <a:pt x="144" y="179"/>
                    <a:pt x="144" y="179"/>
                    <a:pt x="144" y="179"/>
                  </a:cubicBezTo>
                  <a:cubicBezTo>
                    <a:pt x="133" y="171"/>
                    <a:pt x="133" y="171"/>
                    <a:pt x="133" y="171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1"/>
                    <a:pt x="134" y="171"/>
                    <a:pt x="134" y="171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4" y="170"/>
                    <a:pt x="134" y="170"/>
                    <a:pt x="134" y="170"/>
                  </a:cubicBezTo>
                  <a:cubicBezTo>
                    <a:pt x="136" y="167"/>
                    <a:pt x="136" y="167"/>
                    <a:pt x="136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39" y="164"/>
                    <a:pt x="139" y="164"/>
                    <a:pt x="139" y="164"/>
                  </a:cubicBezTo>
                  <a:cubicBezTo>
                    <a:pt x="140" y="164"/>
                    <a:pt x="140" y="164"/>
                    <a:pt x="140" y="164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0" y="163"/>
                    <a:pt x="140" y="163"/>
                    <a:pt x="140" y="163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2" y="161"/>
                    <a:pt x="142" y="161"/>
                    <a:pt x="142" y="161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3" y="160"/>
                    <a:pt x="143" y="160"/>
                    <a:pt x="143" y="16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5" y="157"/>
                    <a:pt x="145" y="157"/>
                    <a:pt x="145" y="157"/>
                  </a:cubicBezTo>
                  <a:cubicBezTo>
                    <a:pt x="146" y="157"/>
                    <a:pt x="146" y="157"/>
                    <a:pt x="146" y="157"/>
                  </a:cubicBezTo>
                  <a:cubicBezTo>
                    <a:pt x="145" y="156"/>
                    <a:pt x="145" y="156"/>
                    <a:pt x="145" y="156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8" y="154"/>
                    <a:pt x="148" y="154"/>
                    <a:pt x="148" y="154"/>
                  </a:cubicBezTo>
                  <a:cubicBezTo>
                    <a:pt x="149" y="153"/>
                    <a:pt x="149" y="153"/>
                    <a:pt x="149" y="153"/>
                  </a:cubicBezTo>
                  <a:cubicBezTo>
                    <a:pt x="148" y="153"/>
                    <a:pt x="148" y="153"/>
                    <a:pt x="148" y="153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1" y="150"/>
                    <a:pt x="151" y="150"/>
                    <a:pt x="151" y="150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40" y="148"/>
                    <a:pt x="140" y="148"/>
                    <a:pt x="140" y="148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6"/>
                    <a:pt x="136" y="156"/>
                    <a:pt x="136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0"/>
                    <a:pt x="134" y="160"/>
                    <a:pt x="134" y="160"/>
                  </a:cubicBezTo>
                  <a:cubicBezTo>
                    <a:pt x="134" y="161"/>
                    <a:pt x="134" y="161"/>
                    <a:pt x="134" y="161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4"/>
                    <a:pt x="132" y="164"/>
                    <a:pt x="132" y="164"/>
                  </a:cubicBezTo>
                  <a:cubicBezTo>
                    <a:pt x="132" y="165"/>
                    <a:pt x="132" y="165"/>
                    <a:pt x="132" y="165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8"/>
                    <a:pt x="130" y="168"/>
                    <a:pt x="130" y="168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8" y="168"/>
                    <a:pt x="128" y="168"/>
                    <a:pt x="128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7" y="168"/>
                    <a:pt x="127" y="168"/>
                    <a:pt x="127" y="168"/>
                  </a:cubicBezTo>
                  <a:cubicBezTo>
                    <a:pt x="122" y="172"/>
                    <a:pt x="122" y="172"/>
                    <a:pt x="122" y="172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17" y="168"/>
                    <a:pt x="117" y="168"/>
                    <a:pt x="117" y="168"/>
                  </a:cubicBezTo>
                  <a:cubicBezTo>
                    <a:pt x="118" y="167"/>
                    <a:pt x="118" y="167"/>
                    <a:pt x="118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7" y="167"/>
                    <a:pt x="117" y="167"/>
                    <a:pt x="117" y="167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4" y="164"/>
                    <a:pt x="114" y="164"/>
                    <a:pt x="114" y="164"/>
                  </a:cubicBezTo>
                  <a:cubicBezTo>
                    <a:pt x="113" y="164"/>
                    <a:pt x="113" y="164"/>
                    <a:pt x="113" y="164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1" y="162"/>
                    <a:pt x="111" y="162"/>
                    <a:pt x="111" y="162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2"/>
                    <a:pt x="110" y="162"/>
                    <a:pt x="110" y="162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7" y="159"/>
                    <a:pt x="107" y="159"/>
                    <a:pt x="107" y="159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1" y="154"/>
                    <a:pt x="101" y="154"/>
                    <a:pt x="101" y="154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1" y="153"/>
                    <a:pt x="101" y="153"/>
                    <a:pt x="101" y="153"/>
                  </a:cubicBezTo>
                  <a:cubicBezTo>
                    <a:pt x="100" y="153"/>
                    <a:pt x="100" y="153"/>
                    <a:pt x="100" y="153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3"/>
                    <a:pt x="95" y="163"/>
                    <a:pt x="95" y="163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2" y="166"/>
                    <a:pt x="102" y="166"/>
                    <a:pt x="102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6" y="168"/>
                    <a:pt x="106" y="168"/>
                    <a:pt x="106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07" y="168"/>
                    <a:pt x="107" y="168"/>
                    <a:pt x="107" y="168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70"/>
                    <a:pt x="110" y="170"/>
                    <a:pt x="110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1" y="170"/>
                    <a:pt x="111" y="170"/>
                    <a:pt x="111" y="170"/>
                  </a:cubicBezTo>
                  <a:cubicBezTo>
                    <a:pt x="114" y="171"/>
                    <a:pt x="114" y="171"/>
                    <a:pt x="114" y="171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4" y="172"/>
                    <a:pt x="114" y="172"/>
                    <a:pt x="114" y="172"/>
                  </a:cubicBezTo>
                  <a:cubicBezTo>
                    <a:pt x="115" y="172"/>
                    <a:pt x="115" y="172"/>
                    <a:pt x="115" y="172"/>
                  </a:cubicBezTo>
                  <a:cubicBezTo>
                    <a:pt x="118" y="173"/>
                    <a:pt x="118" y="173"/>
                    <a:pt x="118" y="173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8" y="174"/>
                    <a:pt x="118" y="174"/>
                    <a:pt x="118" y="174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1" y="181"/>
                    <a:pt x="111" y="181"/>
                    <a:pt x="111" y="181"/>
                  </a:cubicBezTo>
                  <a:cubicBezTo>
                    <a:pt x="110" y="194"/>
                    <a:pt x="110" y="194"/>
                    <a:pt x="110" y="194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1" y="195"/>
                    <a:pt x="111" y="195"/>
                    <a:pt x="111" y="195"/>
                  </a:cubicBezTo>
                  <a:cubicBezTo>
                    <a:pt x="110" y="196"/>
                    <a:pt x="110" y="196"/>
                    <a:pt x="110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6"/>
                    <a:pt x="109" y="196"/>
                    <a:pt x="109" y="196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7" y="199"/>
                    <a:pt x="107" y="199"/>
                    <a:pt x="107" y="199"/>
                  </a:cubicBezTo>
                  <a:cubicBezTo>
                    <a:pt x="106" y="200"/>
                    <a:pt x="106" y="200"/>
                    <a:pt x="106" y="200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2"/>
                    <a:pt x="104" y="202"/>
                    <a:pt x="104" y="202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4" y="203"/>
                    <a:pt x="104" y="203"/>
                    <a:pt x="104" y="203"/>
                  </a:cubicBezTo>
                  <a:cubicBezTo>
                    <a:pt x="102" y="206"/>
                    <a:pt x="102" y="206"/>
                    <a:pt x="102" y="206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5"/>
                    <a:pt x="101" y="205"/>
                    <a:pt x="101" y="205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5"/>
                    <a:pt x="98" y="225"/>
                    <a:pt x="98" y="225"/>
                  </a:cubicBezTo>
                  <a:cubicBezTo>
                    <a:pt x="98" y="227"/>
                    <a:pt x="98" y="227"/>
                    <a:pt x="98" y="227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8" y="218"/>
                    <a:pt x="98" y="218"/>
                    <a:pt x="98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7" y="204"/>
                    <a:pt x="97" y="204"/>
                    <a:pt x="97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5" y="211"/>
                    <a:pt x="95" y="211"/>
                    <a:pt x="95" y="211"/>
                  </a:cubicBezTo>
                  <a:cubicBezTo>
                    <a:pt x="94" y="211"/>
                    <a:pt x="94" y="211"/>
                    <a:pt x="94" y="211"/>
                  </a:cubicBezTo>
                  <a:cubicBezTo>
                    <a:pt x="93" y="210"/>
                    <a:pt x="93" y="210"/>
                    <a:pt x="93" y="210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92" y="209"/>
                    <a:pt x="92" y="209"/>
                    <a:pt x="92" y="209"/>
                  </a:cubicBezTo>
                  <a:cubicBezTo>
                    <a:pt x="92" y="208"/>
                    <a:pt x="92" y="208"/>
                    <a:pt x="92" y="208"/>
                  </a:cubicBezTo>
                  <a:cubicBezTo>
                    <a:pt x="92" y="207"/>
                    <a:pt x="92" y="207"/>
                    <a:pt x="92" y="207"/>
                  </a:cubicBezTo>
                  <a:cubicBezTo>
                    <a:pt x="83" y="207"/>
                    <a:pt x="83" y="207"/>
                    <a:pt x="83" y="207"/>
                  </a:cubicBezTo>
                  <a:cubicBezTo>
                    <a:pt x="83" y="209"/>
                    <a:pt x="83" y="209"/>
                    <a:pt x="83" y="209"/>
                  </a:cubicBezTo>
                  <a:cubicBezTo>
                    <a:pt x="82" y="209"/>
                    <a:pt x="82" y="209"/>
                    <a:pt x="82" y="209"/>
                  </a:cubicBezTo>
                  <a:cubicBezTo>
                    <a:pt x="81" y="210"/>
                    <a:pt x="81" y="210"/>
                    <a:pt x="81" y="210"/>
                  </a:cubicBezTo>
                  <a:cubicBezTo>
                    <a:pt x="81" y="211"/>
                    <a:pt x="81" y="211"/>
                    <a:pt x="81" y="211"/>
                  </a:cubicBezTo>
                  <a:cubicBezTo>
                    <a:pt x="80" y="211"/>
                    <a:pt x="80" y="211"/>
                    <a:pt x="80" y="211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8"/>
                    <a:pt x="77" y="218"/>
                    <a:pt x="77" y="218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19"/>
                    <a:pt x="77" y="219"/>
                    <a:pt x="77" y="219"/>
                  </a:cubicBezTo>
                  <a:cubicBezTo>
                    <a:pt x="77" y="226"/>
                    <a:pt x="77" y="226"/>
                    <a:pt x="77" y="226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65" y="186"/>
                    <a:pt x="65" y="186"/>
                    <a:pt x="65" y="186"/>
                  </a:cubicBezTo>
                  <a:cubicBezTo>
                    <a:pt x="57" y="186"/>
                    <a:pt x="57" y="186"/>
                    <a:pt x="57" y="186"/>
                  </a:cubicBezTo>
                  <a:cubicBezTo>
                    <a:pt x="53" y="186"/>
                    <a:pt x="53" y="186"/>
                    <a:pt x="53" y="186"/>
                  </a:cubicBezTo>
                  <a:cubicBezTo>
                    <a:pt x="50" y="186"/>
                    <a:pt x="50" y="186"/>
                    <a:pt x="50" y="186"/>
                  </a:cubicBezTo>
                  <a:cubicBezTo>
                    <a:pt x="50" y="155"/>
                    <a:pt x="50" y="155"/>
                    <a:pt x="50" y="155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ubicBezTo>
                    <a:pt x="43" y="154"/>
                    <a:pt x="43" y="154"/>
                    <a:pt x="43" y="154"/>
                  </a:cubicBezTo>
                  <a:cubicBezTo>
                    <a:pt x="43" y="153"/>
                    <a:pt x="43" y="153"/>
                    <a:pt x="43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5" y="155"/>
                    <a:pt x="25" y="155"/>
                    <a:pt x="25" y="155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0" y="172"/>
                    <a:pt x="10" y="172"/>
                    <a:pt x="10" y="172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5" y="226"/>
                    <a:pt x="5" y="226"/>
                    <a:pt x="5" y="226"/>
                  </a:cubicBezTo>
                  <a:cubicBezTo>
                    <a:pt x="3" y="226"/>
                    <a:pt x="3" y="226"/>
                    <a:pt x="3" y="226"/>
                  </a:cubicBezTo>
                  <a:cubicBezTo>
                    <a:pt x="4" y="235"/>
                    <a:pt x="4" y="235"/>
                    <a:pt x="4" y="235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1071" y="274"/>
                    <a:pt x="1071" y="274"/>
                    <a:pt x="1071" y="274"/>
                  </a:cubicBezTo>
                  <a:cubicBezTo>
                    <a:pt x="1071" y="235"/>
                    <a:pt x="1071" y="235"/>
                    <a:pt x="1071" y="235"/>
                  </a:cubicBezTo>
                  <a:lnTo>
                    <a:pt x="1070" y="235"/>
                  </a:lnTo>
                  <a:close/>
                  <a:moveTo>
                    <a:pt x="607" y="7"/>
                  </a:moveTo>
                  <a:cubicBezTo>
                    <a:pt x="607" y="7"/>
                    <a:pt x="607" y="7"/>
                    <a:pt x="607" y="7"/>
                  </a:cubicBezTo>
                  <a:cubicBezTo>
                    <a:pt x="607" y="7"/>
                    <a:pt x="607" y="7"/>
                    <a:pt x="607" y="7"/>
                  </a:cubicBezTo>
                  <a:close/>
                  <a:moveTo>
                    <a:pt x="693" y="201"/>
                  </a:moveTo>
                  <a:cubicBezTo>
                    <a:pt x="694" y="201"/>
                    <a:pt x="694" y="201"/>
                    <a:pt x="694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3" y="201"/>
                    <a:pt x="693" y="201"/>
                    <a:pt x="693" y="201"/>
                  </a:cubicBezTo>
                  <a:close/>
                  <a:moveTo>
                    <a:pt x="692" y="201"/>
                  </a:move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ubicBezTo>
                    <a:pt x="692" y="201"/>
                    <a:pt x="692" y="201"/>
                    <a:pt x="692" y="201"/>
                  </a:cubicBezTo>
                  <a:close/>
                  <a:moveTo>
                    <a:pt x="695" y="232"/>
                  </a:moveTo>
                  <a:cubicBezTo>
                    <a:pt x="695" y="232"/>
                    <a:pt x="695" y="232"/>
                    <a:pt x="695" y="232"/>
                  </a:cubicBezTo>
                  <a:cubicBezTo>
                    <a:pt x="695" y="232"/>
                    <a:pt x="695" y="232"/>
                    <a:pt x="695" y="232"/>
                  </a:cubicBezTo>
                  <a:cubicBezTo>
                    <a:pt x="695" y="227"/>
                    <a:pt x="695" y="227"/>
                    <a:pt x="695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27"/>
                    <a:pt x="694" y="227"/>
                    <a:pt x="694" y="227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4"/>
                    <a:pt x="694" y="204"/>
                    <a:pt x="694" y="204"/>
                  </a:cubicBezTo>
                  <a:cubicBezTo>
                    <a:pt x="694" y="203"/>
                    <a:pt x="694" y="203"/>
                    <a:pt x="694" y="203"/>
                  </a:cubicBezTo>
                  <a:cubicBezTo>
                    <a:pt x="694" y="202"/>
                    <a:pt x="694" y="202"/>
                    <a:pt x="694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5" y="202"/>
                    <a:pt x="695" y="202"/>
                    <a:pt x="695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6" y="201"/>
                    <a:pt x="696" y="201"/>
                    <a:pt x="696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5" y="201"/>
                    <a:pt x="695" y="201"/>
                    <a:pt x="695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201"/>
                    <a:pt x="694" y="201"/>
                    <a:pt x="694" y="201"/>
                  </a:cubicBezTo>
                  <a:cubicBezTo>
                    <a:pt x="694" y="199"/>
                    <a:pt x="694" y="199"/>
                    <a:pt x="694" y="199"/>
                  </a:cubicBezTo>
                  <a:cubicBezTo>
                    <a:pt x="695" y="196"/>
                    <a:pt x="695" y="196"/>
                    <a:pt x="695" y="196"/>
                  </a:cubicBezTo>
                  <a:cubicBezTo>
                    <a:pt x="697" y="194"/>
                    <a:pt x="697" y="194"/>
                    <a:pt x="697" y="194"/>
                  </a:cubicBezTo>
                  <a:cubicBezTo>
                    <a:pt x="699" y="192"/>
                    <a:pt x="699" y="192"/>
                    <a:pt x="699" y="192"/>
                  </a:cubicBezTo>
                  <a:cubicBezTo>
                    <a:pt x="701" y="191"/>
                    <a:pt x="701" y="191"/>
                    <a:pt x="701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4" y="191"/>
                    <a:pt x="704" y="191"/>
                    <a:pt x="704" y="191"/>
                  </a:cubicBezTo>
                  <a:cubicBezTo>
                    <a:pt x="707" y="191"/>
                    <a:pt x="707" y="191"/>
                    <a:pt x="707" y="191"/>
                  </a:cubicBezTo>
                  <a:cubicBezTo>
                    <a:pt x="709" y="192"/>
                    <a:pt x="709" y="192"/>
                    <a:pt x="709" y="192"/>
                  </a:cubicBezTo>
                  <a:cubicBezTo>
                    <a:pt x="711" y="194"/>
                    <a:pt x="711" y="194"/>
                    <a:pt x="711" y="194"/>
                  </a:cubicBezTo>
                  <a:cubicBezTo>
                    <a:pt x="713" y="196"/>
                    <a:pt x="713" y="196"/>
                    <a:pt x="713" y="196"/>
                  </a:cubicBezTo>
                  <a:cubicBezTo>
                    <a:pt x="714" y="199"/>
                    <a:pt x="714" y="199"/>
                    <a:pt x="714" y="199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4" y="201"/>
                    <a:pt x="714" y="201"/>
                    <a:pt x="714" y="201"/>
                  </a:cubicBezTo>
                  <a:cubicBezTo>
                    <a:pt x="712" y="201"/>
                    <a:pt x="712" y="201"/>
                    <a:pt x="712" y="201"/>
                  </a:cubicBezTo>
                  <a:cubicBezTo>
                    <a:pt x="712" y="202"/>
                    <a:pt x="712" y="202"/>
                    <a:pt x="712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3" y="202"/>
                    <a:pt x="713" y="202"/>
                    <a:pt x="713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2"/>
                    <a:pt x="714" y="202"/>
                    <a:pt x="714" y="202"/>
                  </a:cubicBezTo>
                  <a:cubicBezTo>
                    <a:pt x="714" y="203"/>
                    <a:pt x="714" y="203"/>
                    <a:pt x="714" y="203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04"/>
                    <a:pt x="714" y="204"/>
                    <a:pt x="714" y="204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4" y="227"/>
                    <a:pt x="714" y="227"/>
                    <a:pt x="714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2"/>
                    <a:pt x="713" y="232"/>
                    <a:pt x="713" y="232"/>
                  </a:cubicBezTo>
                  <a:cubicBezTo>
                    <a:pt x="713" y="234"/>
                    <a:pt x="713" y="234"/>
                    <a:pt x="713" y="234"/>
                  </a:cubicBezTo>
                  <a:cubicBezTo>
                    <a:pt x="713" y="235"/>
                    <a:pt x="713" y="235"/>
                    <a:pt x="713" y="235"/>
                  </a:cubicBezTo>
                  <a:cubicBezTo>
                    <a:pt x="695" y="235"/>
                    <a:pt x="695" y="235"/>
                    <a:pt x="695" y="235"/>
                  </a:cubicBezTo>
                  <a:cubicBezTo>
                    <a:pt x="695" y="234"/>
                    <a:pt x="695" y="234"/>
                    <a:pt x="695" y="234"/>
                  </a:cubicBezTo>
                  <a:lnTo>
                    <a:pt x="695" y="232"/>
                  </a:lnTo>
                  <a:close/>
                  <a:moveTo>
                    <a:pt x="609" y="34"/>
                  </a:move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ubicBezTo>
                    <a:pt x="609" y="34"/>
                    <a:pt x="609" y="34"/>
                    <a:pt x="609" y="34"/>
                  </a:cubicBezTo>
                  <a:close/>
                  <a:moveTo>
                    <a:pt x="600" y="145"/>
                  </a:moveTo>
                  <a:cubicBezTo>
                    <a:pt x="601" y="136"/>
                    <a:pt x="601" y="136"/>
                    <a:pt x="601" y="136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1" y="131"/>
                    <a:pt x="601" y="131"/>
                    <a:pt x="601" y="131"/>
                  </a:cubicBezTo>
                  <a:cubicBezTo>
                    <a:pt x="602" y="124"/>
                    <a:pt x="602" y="124"/>
                    <a:pt x="602" y="124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23"/>
                    <a:pt x="602" y="123"/>
                    <a:pt x="602" y="123"/>
                  </a:cubicBezTo>
                  <a:cubicBezTo>
                    <a:pt x="602" y="119"/>
                    <a:pt x="602" y="119"/>
                    <a:pt x="602" y="119"/>
                  </a:cubicBezTo>
                  <a:cubicBezTo>
                    <a:pt x="603" y="117"/>
                    <a:pt x="603" y="117"/>
                    <a:pt x="603" y="117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6"/>
                    <a:pt x="603" y="116"/>
                    <a:pt x="603" y="116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5"/>
                    <a:pt x="603" y="115"/>
                    <a:pt x="603" y="115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4"/>
                    <a:pt x="603" y="114"/>
                    <a:pt x="603" y="114"/>
                  </a:cubicBezTo>
                  <a:cubicBezTo>
                    <a:pt x="603" y="110"/>
                    <a:pt x="603" y="110"/>
                    <a:pt x="603" y="110"/>
                  </a:cubicBezTo>
                  <a:cubicBezTo>
                    <a:pt x="603" y="109"/>
                    <a:pt x="603" y="109"/>
                    <a:pt x="603" y="109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4" y="123"/>
                    <a:pt x="604" y="123"/>
                    <a:pt x="604" y="123"/>
                  </a:cubicBezTo>
                  <a:cubicBezTo>
                    <a:pt x="605" y="127"/>
                    <a:pt x="605" y="127"/>
                    <a:pt x="605" y="127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1"/>
                    <a:pt x="605" y="131"/>
                    <a:pt x="605" y="131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2"/>
                    <a:pt x="605" y="132"/>
                    <a:pt x="605" y="132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3"/>
                    <a:pt x="605" y="133"/>
                    <a:pt x="605" y="133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7"/>
                    <a:pt x="605" y="137"/>
                    <a:pt x="605" y="137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6" y="138"/>
                    <a:pt x="606" y="138"/>
                    <a:pt x="606" y="138"/>
                  </a:cubicBezTo>
                  <a:cubicBezTo>
                    <a:pt x="605" y="138"/>
                    <a:pt x="605" y="138"/>
                    <a:pt x="605" y="138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3"/>
                    <a:pt x="606" y="143"/>
                    <a:pt x="606" y="143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8"/>
                    <a:pt x="606" y="148"/>
                    <a:pt x="606" y="148"/>
                  </a:cubicBezTo>
                  <a:cubicBezTo>
                    <a:pt x="606" y="149"/>
                    <a:pt x="606" y="149"/>
                    <a:pt x="606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3" y="149"/>
                    <a:pt x="603" y="149"/>
                    <a:pt x="603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2" y="149"/>
                    <a:pt x="602" y="149"/>
                    <a:pt x="602" y="149"/>
                  </a:cubicBezTo>
                  <a:cubicBezTo>
                    <a:pt x="600" y="149"/>
                    <a:pt x="600" y="149"/>
                    <a:pt x="600" y="149"/>
                  </a:cubicBezTo>
                  <a:cubicBezTo>
                    <a:pt x="599" y="149"/>
                    <a:pt x="599" y="149"/>
                    <a:pt x="599" y="149"/>
                  </a:cubicBezTo>
                  <a:lnTo>
                    <a:pt x="600" y="145"/>
                  </a:lnTo>
                  <a:close/>
                  <a:moveTo>
                    <a:pt x="597" y="165"/>
                  </a:moveTo>
                  <a:cubicBezTo>
                    <a:pt x="608" y="165"/>
                    <a:pt x="608" y="165"/>
                    <a:pt x="608" y="165"/>
                  </a:cubicBezTo>
                  <a:cubicBezTo>
                    <a:pt x="609" y="166"/>
                    <a:pt x="609" y="166"/>
                    <a:pt x="609" y="166"/>
                  </a:cubicBezTo>
                  <a:cubicBezTo>
                    <a:pt x="609" y="167"/>
                    <a:pt x="609" y="167"/>
                    <a:pt x="609" y="167"/>
                  </a:cubicBezTo>
                  <a:cubicBezTo>
                    <a:pt x="614" y="194"/>
                    <a:pt x="614" y="194"/>
                    <a:pt x="614" y="194"/>
                  </a:cubicBezTo>
                  <a:cubicBezTo>
                    <a:pt x="591" y="194"/>
                    <a:pt x="591" y="194"/>
                    <a:pt x="591" y="194"/>
                  </a:cubicBezTo>
                  <a:lnTo>
                    <a:pt x="597" y="165"/>
                  </a:lnTo>
                  <a:close/>
                  <a:moveTo>
                    <a:pt x="574" y="230"/>
                  </a:move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4" y="230"/>
                    <a:pt x="574" y="230"/>
                    <a:pt x="574" y="230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5" y="229"/>
                    <a:pt x="575" y="229"/>
                    <a:pt x="575" y="229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7" y="224"/>
                    <a:pt x="577" y="224"/>
                    <a:pt x="577" y="224"/>
                  </a:cubicBezTo>
                  <a:cubicBezTo>
                    <a:pt x="578" y="220"/>
                    <a:pt x="590" y="211"/>
                    <a:pt x="603" y="211"/>
                  </a:cubicBezTo>
                  <a:cubicBezTo>
                    <a:pt x="613" y="211"/>
                    <a:pt x="621" y="216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5" y="220"/>
                    <a:pt x="625" y="220"/>
                    <a:pt x="625" y="220"/>
                  </a:cubicBezTo>
                  <a:cubicBezTo>
                    <a:pt x="626" y="222"/>
                    <a:pt x="627" y="223"/>
                    <a:pt x="627" y="224"/>
                  </a:cubicBezTo>
                  <a:cubicBezTo>
                    <a:pt x="628" y="226"/>
                    <a:pt x="628" y="226"/>
                    <a:pt x="628" y="226"/>
                  </a:cubicBezTo>
                  <a:cubicBezTo>
                    <a:pt x="627" y="226"/>
                    <a:pt x="627" y="226"/>
                    <a:pt x="627" y="226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8" y="227"/>
                    <a:pt x="628" y="227"/>
                    <a:pt x="628" y="227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8"/>
                    <a:pt x="629" y="228"/>
                    <a:pt x="629" y="228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29"/>
                    <a:pt x="629" y="229"/>
                    <a:pt x="629" y="229"/>
                  </a:cubicBezTo>
                  <a:cubicBezTo>
                    <a:pt x="629" y="230"/>
                    <a:pt x="629" y="230"/>
                    <a:pt x="629" y="230"/>
                  </a:cubicBezTo>
                  <a:cubicBezTo>
                    <a:pt x="629" y="231"/>
                    <a:pt x="628" y="232"/>
                    <a:pt x="628" y="233"/>
                  </a:cubicBezTo>
                  <a:cubicBezTo>
                    <a:pt x="628" y="233"/>
                    <a:pt x="628" y="233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8" y="234"/>
                    <a:pt x="628" y="234"/>
                    <a:pt x="628" y="234"/>
                  </a:cubicBezTo>
                  <a:cubicBezTo>
                    <a:pt x="629" y="234"/>
                    <a:pt x="629" y="234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629" y="235"/>
                    <a:pt x="629" y="235"/>
                    <a:pt x="629" y="235"/>
                  </a:cubicBezTo>
                  <a:cubicBezTo>
                    <a:pt x="574" y="235"/>
                    <a:pt x="574" y="235"/>
                    <a:pt x="574" y="235"/>
                  </a:cubicBezTo>
                  <a:cubicBezTo>
                    <a:pt x="575" y="235"/>
                    <a:pt x="575" y="234"/>
                    <a:pt x="575" y="234"/>
                  </a:cubicBezTo>
                  <a:cubicBezTo>
                    <a:pt x="575" y="233"/>
                    <a:pt x="574" y="232"/>
                    <a:pt x="574" y="231"/>
                  </a:cubicBezTo>
                  <a:lnTo>
                    <a:pt x="574" y="230"/>
                  </a:lnTo>
                  <a:close/>
                  <a:moveTo>
                    <a:pt x="144" y="195"/>
                  </a:moveTo>
                  <a:cubicBezTo>
                    <a:pt x="145" y="194"/>
                    <a:pt x="145" y="194"/>
                    <a:pt x="145" y="194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6" y="195"/>
                    <a:pt x="146" y="195"/>
                    <a:pt x="146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47" y="195"/>
                    <a:pt x="147" y="195"/>
                    <a:pt x="147" y="195"/>
                  </a:cubicBezTo>
                  <a:cubicBezTo>
                    <a:pt x="150" y="197"/>
                    <a:pt x="150" y="197"/>
                    <a:pt x="150" y="197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0" y="198"/>
                    <a:pt x="150" y="198"/>
                    <a:pt x="150" y="198"/>
                  </a:cubicBezTo>
                  <a:cubicBezTo>
                    <a:pt x="153" y="200"/>
                    <a:pt x="153" y="200"/>
                    <a:pt x="153" y="200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4" y="201"/>
                    <a:pt x="154" y="201"/>
                    <a:pt x="154" y="201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3"/>
                    <a:pt x="156" y="203"/>
                    <a:pt x="156" y="203"/>
                  </a:cubicBezTo>
                  <a:cubicBezTo>
                    <a:pt x="156" y="204"/>
                    <a:pt x="156" y="204"/>
                    <a:pt x="156" y="204"/>
                  </a:cubicBezTo>
                  <a:cubicBezTo>
                    <a:pt x="163" y="194"/>
                    <a:pt x="163" y="194"/>
                    <a:pt x="163" y="194"/>
                  </a:cubicBezTo>
                  <a:cubicBezTo>
                    <a:pt x="163" y="201"/>
                    <a:pt x="163" y="201"/>
                    <a:pt x="163" y="201"/>
                  </a:cubicBezTo>
                  <a:cubicBezTo>
                    <a:pt x="163" y="215"/>
                    <a:pt x="163" y="215"/>
                    <a:pt x="163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61" y="215"/>
                    <a:pt x="161" y="215"/>
                    <a:pt x="161" y="215"/>
                  </a:cubicBezTo>
                  <a:cubicBezTo>
                    <a:pt x="156" y="215"/>
                    <a:pt x="156" y="215"/>
                    <a:pt x="156" y="215"/>
                  </a:cubicBezTo>
                  <a:cubicBezTo>
                    <a:pt x="153" y="215"/>
                    <a:pt x="153" y="215"/>
                    <a:pt x="153" y="215"/>
                  </a:cubicBezTo>
                  <a:cubicBezTo>
                    <a:pt x="153" y="218"/>
                    <a:pt x="153" y="218"/>
                    <a:pt x="153" y="218"/>
                  </a:cubicBezTo>
                  <a:cubicBezTo>
                    <a:pt x="152" y="220"/>
                    <a:pt x="152" y="220"/>
                    <a:pt x="152" y="220"/>
                  </a:cubicBezTo>
                  <a:cubicBezTo>
                    <a:pt x="144" y="220"/>
                    <a:pt x="144" y="220"/>
                    <a:pt x="144" y="220"/>
                  </a:cubicBezTo>
                  <a:cubicBezTo>
                    <a:pt x="144" y="195"/>
                    <a:pt x="144" y="195"/>
                    <a:pt x="144" y="19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" name="Freeform 148"/>
            <p:cNvSpPr>
              <a:spLocks noEditPoints="1"/>
            </p:cNvSpPr>
            <p:nvPr/>
          </p:nvSpPr>
          <p:spPr bwMode="auto">
            <a:xfrm>
              <a:off x="9179904" y="5257800"/>
              <a:ext cx="9889761" cy="1600200"/>
            </a:xfrm>
            <a:custGeom>
              <a:avLst/>
              <a:gdLst>
                <a:gd name="T0" fmla="*/ 953 w 1119"/>
                <a:gd name="T1" fmla="*/ 123 h 181"/>
                <a:gd name="T2" fmla="*/ 878 w 1119"/>
                <a:gd name="T3" fmla="*/ 68 h 181"/>
                <a:gd name="T4" fmla="*/ 836 w 1119"/>
                <a:gd name="T5" fmla="*/ 94 h 181"/>
                <a:gd name="T6" fmla="*/ 778 w 1119"/>
                <a:gd name="T7" fmla="*/ 125 h 181"/>
                <a:gd name="T8" fmla="*/ 748 w 1119"/>
                <a:gd name="T9" fmla="*/ 141 h 181"/>
                <a:gd name="T10" fmla="*/ 683 w 1119"/>
                <a:gd name="T11" fmla="*/ 33 h 181"/>
                <a:gd name="T12" fmla="*/ 627 w 1119"/>
                <a:gd name="T13" fmla="*/ 33 h 181"/>
                <a:gd name="T14" fmla="*/ 587 w 1119"/>
                <a:gd name="T15" fmla="*/ 140 h 181"/>
                <a:gd name="T16" fmla="*/ 530 w 1119"/>
                <a:gd name="T17" fmla="*/ 107 h 181"/>
                <a:gd name="T18" fmla="*/ 526 w 1119"/>
                <a:gd name="T19" fmla="*/ 93 h 181"/>
                <a:gd name="T20" fmla="*/ 525 w 1119"/>
                <a:gd name="T21" fmla="*/ 81 h 181"/>
                <a:gd name="T22" fmla="*/ 525 w 1119"/>
                <a:gd name="T23" fmla="*/ 81 h 181"/>
                <a:gd name="T24" fmla="*/ 525 w 1119"/>
                <a:gd name="T25" fmla="*/ 81 h 181"/>
                <a:gd name="T26" fmla="*/ 525 w 1119"/>
                <a:gd name="T27" fmla="*/ 83 h 181"/>
                <a:gd name="T28" fmla="*/ 523 w 1119"/>
                <a:gd name="T29" fmla="*/ 93 h 181"/>
                <a:gd name="T30" fmla="*/ 509 w 1119"/>
                <a:gd name="T31" fmla="*/ 107 h 181"/>
                <a:gd name="T32" fmla="*/ 498 w 1119"/>
                <a:gd name="T33" fmla="*/ 78 h 181"/>
                <a:gd name="T34" fmla="*/ 496 w 1119"/>
                <a:gd name="T35" fmla="*/ 61 h 181"/>
                <a:gd name="T36" fmla="*/ 493 w 1119"/>
                <a:gd name="T37" fmla="*/ 46 h 181"/>
                <a:gd name="T38" fmla="*/ 492 w 1119"/>
                <a:gd name="T39" fmla="*/ 27 h 181"/>
                <a:gd name="T40" fmla="*/ 490 w 1119"/>
                <a:gd name="T41" fmla="*/ 14 h 181"/>
                <a:gd name="T42" fmla="*/ 488 w 1119"/>
                <a:gd name="T43" fmla="*/ 3 h 181"/>
                <a:gd name="T44" fmla="*/ 488 w 1119"/>
                <a:gd name="T45" fmla="*/ 0 h 181"/>
                <a:gd name="T46" fmla="*/ 487 w 1119"/>
                <a:gd name="T47" fmla="*/ 4 h 181"/>
                <a:gd name="T48" fmla="*/ 488 w 1119"/>
                <a:gd name="T49" fmla="*/ 8 h 181"/>
                <a:gd name="T50" fmla="*/ 486 w 1119"/>
                <a:gd name="T51" fmla="*/ 19 h 181"/>
                <a:gd name="T52" fmla="*/ 484 w 1119"/>
                <a:gd name="T53" fmla="*/ 27 h 181"/>
                <a:gd name="T54" fmla="*/ 483 w 1119"/>
                <a:gd name="T55" fmla="*/ 60 h 181"/>
                <a:gd name="T56" fmla="*/ 478 w 1119"/>
                <a:gd name="T57" fmla="*/ 68 h 181"/>
                <a:gd name="T58" fmla="*/ 477 w 1119"/>
                <a:gd name="T59" fmla="*/ 81 h 181"/>
                <a:gd name="T60" fmla="*/ 466 w 1119"/>
                <a:gd name="T61" fmla="*/ 96 h 181"/>
                <a:gd name="T62" fmla="*/ 434 w 1119"/>
                <a:gd name="T63" fmla="*/ 93 h 181"/>
                <a:gd name="T64" fmla="*/ 415 w 1119"/>
                <a:gd name="T65" fmla="*/ 93 h 181"/>
                <a:gd name="T66" fmla="*/ 354 w 1119"/>
                <a:gd name="T67" fmla="*/ 78 h 181"/>
                <a:gd name="T68" fmla="*/ 290 w 1119"/>
                <a:gd name="T69" fmla="*/ 96 h 181"/>
                <a:gd name="T70" fmla="*/ 269 w 1119"/>
                <a:gd name="T71" fmla="*/ 97 h 181"/>
                <a:gd name="T72" fmla="*/ 200 w 1119"/>
                <a:gd name="T73" fmla="*/ 88 h 181"/>
                <a:gd name="T74" fmla="*/ 187 w 1119"/>
                <a:gd name="T75" fmla="*/ 80 h 181"/>
                <a:gd name="T76" fmla="*/ 155 w 1119"/>
                <a:gd name="T77" fmla="*/ 118 h 181"/>
                <a:gd name="T78" fmla="*/ 102 w 1119"/>
                <a:gd name="T79" fmla="*/ 93 h 181"/>
                <a:gd name="T80" fmla="*/ 22 w 1119"/>
                <a:gd name="T81" fmla="*/ 115 h 181"/>
                <a:gd name="T82" fmla="*/ 525 w 1119"/>
                <a:gd name="T83" fmla="*/ 81 h 181"/>
                <a:gd name="T84" fmla="*/ 527 w 1119"/>
                <a:gd name="T85" fmla="*/ 98 h 181"/>
                <a:gd name="T86" fmla="*/ 525 w 1119"/>
                <a:gd name="T87" fmla="*/ 98 h 181"/>
                <a:gd name="T88" fmla="*/ 527 w 1119"/>
                <a:gd name="T89" fmla="*/ 102 h 181"/>
                <a:gd name="T90" fmla="*/ 524 w 1119"/>
                <a:gd name="T91" fmla="*/ 98 h 181"/>
                <a:gd name="T92" fmla="*/ 491 w 1119"/>
                <a:gd name="T93" fmla="*/ 49 h 181"/>
                <a:gd name="T94" fmla="*/ 491 w 1119"/>
                <a:gd name="T95" fmla="*/ 50 h 181"/>
                <a:gd name="T96" fmla="*/ 490 w 1119"/>
                <a:gd name="T97" fmla="*/ 49 h 181"/>
                <a:gd name="T98" fmla="*/ 488 w 1119"/>
                <a:gd name="T99" fmla="*/ 75 h 181"/>
                <a:gd name="T100" fmla="*/ 488 w 1119"/>
                <a:gd name="T101" fmla="*/ 8 h 181"/>
                <a:gd name="T102" fmla="*/ 489 w 1119"/>
                <a:gd name="T103" fmla="*/ 49 h 181"/>
                <a:gd name="T104" fmla="*/ 485 w 1119"/>
                <a:gd name="T105" fmla="*/ 49 h 181"/>
                <a:gd name="T106" fmla="*/ 487 w 1119"/>
                <a:gd name="T107" fmla="*/ 55 h 181"/>
                <a:gd name="T108" fmla="*/ 877 w 1119"/>
                <a:gd name="T109" fmla="*/ 63 h 181"/>
                <a:gd name="T110" fmla="*/ 867 w 1119"/>
                <a:gd name="T111" fmla="*/ 62 h 181"/>
                <a:gd name="T112" fmla="*/ 864 w 1119"/>
                <a:gd name="T113" fmla="*/ 63 h 181"/>
                <a:gd name="T114" fmla="*/ 815 w 1119"/>
                <a:gd name="T115" fmla="*/ 131 h 181"/>
                <a:gd name="T116" fmla="*/ 844 w 1119"/>
                <a:gd name="T117" fmla="*/ 150 h 181"/>
                <a:gd name="T118" fmla="*/ 775 w 1119"/>
                <a:gd name="T119" fmla="*/ 138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19" h="181">
                  <a:moveTo>
                    <a:pt x="1104" y="150"/>
                  </a:moveTo>
                  <a:cubicBezTo>
                    <a:pt x="1080" y="145"/>
                    <a:pt x="1080" y="145"/>
                    <a:pt x="1080" y="145"/>
                  </a:cubicBezTo>
                  <a:cubicBezTo>
                    <a:pt x="1069" y="143"/>
                    <a:pt x="1069" y="143"/>
                    <a:pt x="1069" y="143"/>
                  </a:cubicBezTo>
                  <a:cubicBezTo>
                    <a:pt x="1063" y="143"/>
                    <a:pt x="1063" y="143"/>
                    <a:pt x="1063" y="143"/>
                  </a:cubicBezTo>
                  <a:cubicBezTo>
                    <a:pt x="1044" y="139"/>
                    <a:pt x="1044" y="139"/>
                    <a:pt x="1044" y="139"/>
                  </a:cubicBezTo>
                  <a:cubicBezTo>
                    <a:pt x="1044" y="138"/>
                    <a:pt x="1044" y="138"/>
                    <a:pt x="1044" y="138"/>
                  </a:cubicBezTo>
                  <a:cubicBezTo>
                    <a:pt x="1042" y="126"/>
                    <a:pt x="1042" y="126"/>
                    <a:pt x="1042" y="126"/>
                  </a:cubicBezTo>
                  <a:cubicBezTo>
                    <a:pt x="1041" y="124"/>
                    <a:pt x="1041" y="124"/>
                    <a:pt x="1041" y="124"/>
                  </a:cubicBezTo>
                  <a:cubicBezTo>
                    <a:pt x="1041" y="123"/>
                    <a:pt x="1041" y="123"/>
                    <a:pt x="1041" y="123"/>
                  </a:cubicBezTo>
                  <a:cubicBezTo>
                    <a:pt x="995" y="124"/>
                    <a:pt x="995" y="124"/>
                    <a:pt x="995" y="124"/>
                  </a:cubicBezTo>
                  <a:cubicBezTo>
                    <a:pt x="995" y="112"/>
                    <a:pt x="995" y="112"/>
                    <a:pt x="995" y="112"/>
                  </a:cubicBezTo>
                  <a:cubicBezTo>
                    <a:pt x="991" y="109"/>
                    <a:pt x="991" y="109"/>
                    <a:pt x="991" y="109"/>
                  </a:cubicBezTo>
                  <a:cubicBezTo>
                    <a:pt x="957" y="111"/>
                    <a:pt x="957" y="111"/>
                    <a:pt x="957" y="111"/>
                  </a:cubicBezTo>
                  <a:cubicBezTo>
                    <a:pt x="956" y="124"/>
                    <a:pt x="956" y="124"/>
                    <a:pt x="956" y="124"/>
                  </a:cubicBezTo>
                  <a:cubicBezTo>
                    <a:pt x="953" y="123"/>
                    <a:pt x="953" y="123"/>
                    <a:pt x="953" y="123"/>
                  </a:cubicBezTo>
                  <a:cubicBezTo>
                    <a:pt x="952" y="123"/>
                    <a:pt x="952" y="123"/>
                    <a:pt x="952" y="123"/>
                  </a:cubicBezTo>
                  <a:cubicBezTo>
                    <a:pt x="910" y="123"/>
                    <a:pt x="910" y="123"/>
                    <a:pt x="910" y="123"/>
                  </a:cubicBezTo>
                  <a:cubicBezTo>
                    <a:pt x="910" y="129"/>
                    <a:pt x="910" y="129"/>
                    <a:pt x="910" y="129"/>
                  </a:cubicBezTo>
                  <a:cubicBezTo>
                    <a:pt x="888" y="129"/>
                    <a:pt x="888" y="129"/>
                    <a:pt x="888" y="129"/>
                  </a:cubicBezTo>
                  <a:cubicBezTo>
                    <a:pt x="888" y="137"/>
                    <a:pt x="888" y="137"/>
                    <a:pt x="888" y="137"/>
                  </a:cubicBezTo>
                  <a:cubicBezTo>
                    <a:pt x="891" y="137"/>
                    <a:pt x="891" y="137"/>
                    <a:pt x="891" y="137"/>
                  </a:cubicBezTo>
                  <a:cubicBezTo>
                    <a:pt x="891" y="138"/>
                    <a:pt x="891" y="138"/>
                    <a:pt x="891" y="138"/>
                  </a:cubicBezTo>
                  <a:cubicBezTo>
                    <a:pt x="868" y="138"/>
                    <a:pt x="868" y="138"/>
                    <a:pt x="868" y="138"/>
                  </a:cubicBezTo>
                  <a:cubicBezTo>
                    <a:pt x="868" y="144"/>
                    <a:pt x="868" y="144"/>
                    <a:pt x="868" y="144"/>
                  </a:cubicBezTo>
                  <a:cubicBezTo>
                    <a:pt x="868" y="148"/>
                    <a:pt x="868" y="148"/>
                    <a:pt x="868" y="148"/>
                  </a:cubicBezTo>
                  <a:cubicBezTo>
                    <a:pt x="868" y="150"/>
                    <a:pt x="868" y="150"/>
                    <a:pt x="868" y="150"/>
                  </a:cubicBezTo>
                  <a:cubicBezTo>
                    <a:pt x="860" y="150"/>
                    <a:pt x="860" y="150"/>
                    <a:pt x="860" y="150"/>
                  </a:cubicBezTo>
                  <a:cubicBezTo>
                    <a:pt x="861" y="94"/>
                    <a:pt x="861" y="94"/>
                    <a:pt x="861" y="94"/>
                  </a:cubicBezTo>
                  <a:cubicBezTo>
                    <a:pt x="861" y="93"/>
                    <a:pt x="861" y="93"/>
                    <a:pt x="861" y="93"/>
                  </a:cubicBezTo>
                  <a:cubicBezTo>
                    <a:pt x="878" y="68"/>
                    <a:pt x="878" y="68"/>
                    <a:pt x="878" y="68"/>
                  </a:cubicBezTo>
                  <a:cubicBezTo>
                    <a:pt x="880" y="63"/>
                    <a:pt x="880" y="63"/>
                    <a:pt x="880" y="63"/>
                  </a:cubicBezTo>
                  <a:cubicBezTo>
                    <a:pt x="880" y="62"/>
                    <a:pt x="880" y="62"/>
                    <a:pt x="880" y="62"/>
                  </a:cubicBezTo>
                  <a:cubicBezTo>
                    <a:pt x="868" y="59"/>
                    <a:pt x="868" y="59"/>
                    <a:pt x="868" y="59"/>
                  </a:cubicBezTo>
                  <a:cubicBezTo>
                    <a:pt x="855" y="63"/>
                    <a:pt x="855" y="63"/>
                    <a:pt x="855" y="63"/>
                  </a:cubicBezTo>
                  <a:cubicBezTo>
                    <a:pt x="855" y="64"/>
                    <a:pt x="855" y="64"/>
                    <a:pt x="855" y="64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7" y="68"/>
                    <a:pt x="857" y="68"/>
                    <a:pt x="857" y="68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5" y="67"/>
                    <a:pt x="855" y="67"/>
                    <a:pt x="855" y="67"/>
                  </a:cubicBezTo>
                  <a:cubicBezTo>
                    <a:pt x="851" y="75"/>
                    <a:pt x="851" y="75"/>
                    <a:pt x="851" y="75"/>
                  </a:cubicBezTo>
                  <a:cubicBezTo>
                    <a:pt x="847" y="80"/>
                    <a:pt x="847" y="80"/>
                    <a:pt x="847" y="80"/>
                  </a:cubicBezTo>
                  <a:cubicBezTo>
                    <a:pt x="844" y="85"/>
                    <a:pt x="844" y="85"/>
                    <a:pt x="844" y="85"/>
                  </a:cubicBezTo>
                  <a:cubicBezTo>
                    <a:pt x="840" y="89"/>
                    <a:pt x="840" y="89"/>
                    <a:pt x="840" y="89"/>
                  </a:cubicBezTo>
                  <a:cubicBezTo>
                    <a:pt x="836" y="94"/>
                    <a:pt x="836" y="94"/>
                    <a:pt x="836" y="94"/>
                  </a:cubicBezTo>
                  <a:cubicBezTo>
                    <a:pt x="832" y="98"/>
                    <a:pt x="832" y="98"/>
                    <a:pt x="832" y="98"/>
                  </a:cubicBezTo>
                  <a:cubicBezTo>
                    <a:pt x="827" y="102"/>
                    <a:pt x="827" y="102"/>
                    <a:pt x="827" y="102"/>
                  </a:cubicBezTo>
                  <a:cubicBezTo>
                    <a:pt x="823" y="106"/>
                    <a:pt x="823" y="106"/>
                    <a:pt x="823" y="106"/>
                  </a:cubicBezTo>
                  <a:cubicBezTo>
                    <a:pt x="818" y="110"/>
                    <a:pt x="818" y="110"/>
                    <a:pt x="818" y="110"/>
                  </a:cubicBezTo>
                  <a:cubicBezTo>
                    <a:pt x="813" y="113"/>
                    <a:pt x="813" y="113"/>
                    <a:pt x="813" y="113"/>
                  </a:cubicBezTo>
                  <a:cubicBezTo>
                    <a:pt x="807" y="116"/>
                    <a:pt x="807" y="116"/>
                    <a:pt x="807" y="116"/>
                  </a:cubicBezTo>
                  <a:cubicBezTo>
                    <a:pt x="802" y="119"/>
                    <a:pt x="802" y="119"/>
                    <a:pt x="802" y="119"/>
                  </a:cubicBezTo>
                  <a:cubicBezTo>
                    <a:pt x="794" y="122"/>
                    <a:pt x="794" y="122"/>
                    <a:pt x="794" y="122"/>
                  </a:cubicBezTo>
                  <a:cubicBezTo>
                    <a:pt x="787" y="124"/>
                    <a:pt x="787" y="124"/>
                    <a:pt x="787" y="124"/>
                  </a:cubicBezTo>
                  <a:cubicBezTo>
                    <a:pt x="785" y="124"/>
                    <a:pt x="785" y="124"/>
                    <a:pt x="785" y="124"/>
                  </a:cubicBezTo>
                  <a:cubicBezTo>
                    <a:pt x="784" y="124"/>
                    <a:pt x="784" y="124"/>
                    <a:pt x="784" y="124"/>
                  </a:cubicBezTo>
                  <a:cubicBezTo>
                    <a:pt x="783" y="125"/>
                    <a:pt x="783" y="125"/>
                    <a:pt x="783" y="125"/>
                  </a:cubicBezTo>
                  <a:cubicBezTo>
                    <a:pt x="781" y="125"/>
                    <a:pt x="781" y="125"/>
                    <a:pt x="781" y="125"/>
                  </a:cubicBezTo>
                  <a:cubicBezTo>
                    <a:pt x="780" y="125"/>
                    <a:pt x="780" y="125"/>
                    <a:pt x="780" y="125"/>
                  </a:cubicBezTo>
                  <a:cubicBezTo>
                    <a:pt x="778" y="125"/>
                    <a:pt x="778" y="125"/>
                    <a:pt x="778" y="125"/>
                  </a:cubicBezTo>
                  <a:cubicBezTo>
                    <a:pt x="777" y="125"/>
                    <a:pt x="777" y="125"/>
                    <a:pt x="777" y="125"/>
                  </a:cubicBezTo>
                  <a:cubicBezTo>
                    <a:pt x="776" y="125"/>
                    <a:pt x="776" y="125"/>
                    <a:pt x="776" y="125"/>
                  </a:cubicBezTo>
                  <a:cubicBezTo>
                    <a:pt x="774" y="126"/>
                    <a:pt x="774" y="126"/>
                    <a:pt x="774" y="126"/>
                  </a:cubicBezTo>
                  <a:cubicBezTo>
                    <a:pt x="773" y="126"/>
                    <a:pt x="773" y="126"/>
                    <a:pt x="773" y="126"/>
                  </a:cubicBezTo>
                  <a:cubicBezTo>
                    <a:pt x="771" y="126"/>
                    <a:pt x="771" y="126"/>
                    <a:pt x="771" y="126"/>
                  </a:cubicBezTo>
                  <a:cubicBezTo>
                    <a:pt x="770" y="126"/>
                    <a:pt x="770" y="126"/>
                    <a:pt x="770" y="126"/>
                  </a:cubicBezTo>
                  <a:cubicBezTo>
                    <a:pt x="764" y="126"/>
                    <a:pt x="764" y="126"/>
                    <a:pt x="764" y="126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29"/>
                    <a:pt x="764" y="129"/>
                    <a:pt x="764" y="129"/>
                  </a:cubicBezTo>
                  <a:cubicBezTo>
                    <a:pt x="764" y="135"/>
                    <a:pt x="764" y="135"/>
                    <a:pt x="764" y="135"/>
                  </a:cubicBezTo>
                  <a:cubicBezTo>
                    <a:pt x="763" y="136"/>
                    <a:pt x="763" y="136"/>
                    <a:pt x="763" y="136"/>
                  </a:cubicBezTo>
                  <a:cubicBezTo>
                    <a:pt x="759" y="137"/>
                    <a:pt x="759" y="137"/>
                    <a:pt x="759" y="137"/>
                  </a:cubicBezTo>
                  <a:cubicBezTo>
                    <a:pt x="755" y="138"/>
                    <a:pt x="755" y="138"/>
                    <a:pt x="755" y="138"/>
                  </a:cubicBezTo>
                  <a:cubicBezTo>
                    <a:pt x="752" y="139"/>
                    <a:pt x="752" y="139"/>
                    <a:pt x="752" y="139"/>
                  </a:cubicBezTo>
                  <a:cubicBezTo>
                    <a:pt x="748" y="141"/>
                    <a:pt x="748" y="141"/>
                    <a:pt x="748" y="141"/>
                  </a:cubicBezTo>
                  <a:cubicBezTo>
                    <a:pt x="745" y="142"/>
                    <a:pt x="745" y="142"/>
                    <a:pt x="745" y="142"/>
                  </a:cubicBezTo>
                  <a:cubicBezTo>
                    <a:pt x="743" y="143"/>
                    <a:pt x="743" y="143"/>
                    <a:pt x="743" y="143"/>
                  </a:cubicBezTo>
                  <a:cubicBezTo>
                    <a:pt x="741" y="144"/>
                    <a:pt x="741" y="144"/>
                    <a:pt x="741" y="144"/>
                  </a:cubicBezTo>
                  <a:cubicBezTo>
                    <a:pt x="738" y="146"/>
                    <a:pt x="738" y="146"/>
                    <a:pt x="738" y="146"/>
                  </a:cubicBezTo>
                  <a:cubicBezTo>
                    <a:pt x="735" y="148"/>
                    <a:pt x="735" y="148"/>
                    <a:pt x="735" y="148"/>
                  </a:cubicBezTo>
                  <a:cubicBezTo>
                    <a:pt x="732" y="150"/>
                    <a:pt x="732" y="150"/>
                    <a:pt x="732" y="150"/>
                  </a:cubicBezTo>
                  <a:cubicBezTo>
                    <a:pt x="718" y="150"/>
                    <a:pt x="718" y="150"/>
                    <a:pt x="718" y="150"/>
                  </a:cubicBezTo>
                  <a:cubicBezTo>
                    <a:pt x="718" y="67"/>
                    <a:pt x="718" y="67"/>
                    <a:pt x="718" y="67"/>
                  </a:cubicBezTo>
                  <a:cubicBezTo>
                    <a:pt x="718" y="56"/>
                    <a:pt x="718" y="56"/>
                    <a:pt x="718" y="56"/>
                  </a:cubicBezTo>
                  <a:cubicBezTo>
                    <a:pt x="718" y="33"/>
                    <a:pt x="718" y="33"/>
                    <a:pt x="718" y="33"/>
                  </a:cubicBezTo>
                  <a:cubicBezTo>
                    <a:pt x="703" y="33"/>
                    <a:pt x="703" y="33"/>
                    <a:pt x="703" y="33"/>
                  </a:cubicBezTo>
                  <a:cubicBezTo>
                    <a:pt x="702" y="34"/>
                    <a:pt x="702" y="34"/>
                    <a:pt x="702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3"/>
                    <a:pt x="699" y="33"/>
                    <a:pt x="699" y="33"/>
                  </a:cubicBezTo>
                  <a:cubicBezTo>
                    <a:pt x="683" y="33"/>
                    <a:pt x="683" y="33"/>
                    <a:pt x="683" y="33"/>
                  </a:cubicBezTo>
                  <a:cubicBezTo>
                    <a:pt x="679" y="49"/>
                    <a:pt x="679" y="49"/>
                    <a:pt x="679" y="49"/>
                  </a:cubicBezTo>
                  <a:cubicBezTo>
                    <a:pt x="679" y="76"/>
                    <a:pt x="679" y="76"/>
                    <a:pt x="679" y="76"/>
                  </a:cubicBezTo>
                  <a:cubicBezTo>
                    <a:pt x="679" y="90"/>
                    <a:pt x="679" y="90"/>
                    <a:pt x="679" y="90"/>
                  </a:cubicBezTo>
                  <a:cubicBezTo>
                    <a:pt x="678" y="90"/>
                    <a:pt x="678" y="90"/>
                    <a:pt x="678" y="90"/>
                  </a:cubicBezTo>
                  <a:cubicBezTo>
                    <a:pt x="678" y="89"/>
                    <a:pt x="678" y="89"/>
                    <a:pt x="678" y="89"/>
                  </a:cubicBezTo>
                  <a:cubicBezTo>
                    <a:pt x="663" y="89"/>
                    <a:pt x="663" y="89"/>
                    <a:pt x="663" y="89"/>
                  </a:cubicBezTo>
                  <a:cubicBezTo>
                    <a:pt x="663" y="90"/>
                    <a:pt x="663" y="90"/>
                    <a:pt x="663" y="90"/>
                  </a:cubicBezTo>
                  <a:cubicBezTo>
                    <a:pt x="649" y="90"/>
                    <a:pt x="649" y="90"/>
                    <a:pt x="649" y="90"/>
                  </a:cubicBezTo>
                  <a:cubicBezTo>
                    <a:pt x="648" y="89"/>
                    <a:pt x="648" y="89"/>
                    <a:pt x="648" y="89"/>
                  </a:cubicBezTo>
                  <a:cubicBezTo>
                    <a:pt x="633" y="89"/>
                    <a:pt x="633" y="89"/>
                    <a:pt x="633" y="89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90"/>
                    <a:pt x="633" y="90"/>
                    <a:pt x="633" y="90"/>
                  </a:cubicBezTo>
                  <a:cubicBezTo>
                    <a:pt x="633" y="76"/>
                    <a:pt x="633" y="76"/>
                    <a:pt x="633" y="76"/>
                  </a:cubicBezTo>
                  <a:cubicBezTo>
                    <a:pt x="633" y="49"/>
                    <a:pt x="633" y="49"/>
                    <a:pt x="633" y="49"/>
                  </a:cubicBezTo>
                  <a:cubicBezTo>
                    <a:pt x="627" y="33"/>
                    <a:pt x="627" y="33"/>
                    <a:pt x="627" y="33"/>
                  </a:cubicBezTo>
                  <a:cubicBezTo>
                    <a:pt x="611" y="33"/>
                    <a:pt x="611" y="33"/>
                    <a:pt x="611" y="33"/>
                  </a:cubicBezTo>
                  <a:cubicBezTo>
                    <a:pt x="611" y="34"/>
                    <a:pt x="611" y="34"/>
                    <a:pt x="611" y="34"/>
                  </a:cubicBezTo>
                  <a:cubicBezTo>
                    <a:pt x="608" y="34"/>
                    <a:pt x="608" y="34"/>
                    <a:pt x="608" y="34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92" y="33"/>
                    <a:pt x="592" y="33"/>
                    <a:pt x="592" y="33"/>
                  </a:cubicBezTo>
                  <a:cubicBezTo>
                    <a:pt x="592" y="56"/>
                    <a:pt x="592" y="56"/>
                    <a:pt x="592" y="56"/>
                  </a:cubicBezTo>
                  <a:cubicBezTo>
                    <a:pt x="592" y="67"/>
                    <a:pt x="592" y="67"/>
                    <a:pt x="592" y="67"/>
                  </a:cubicBezTo>
                  <a:cubicBezTo>
                    <a:pt x="592" y="150"/>
                    <a:pt x="592" y="150"/>
                    <a:pt x="592" y="150"/>
                  </a:cubicBezTo>
                  <a:cubicBezTo>
                    <a:pt x="583" y="150"/>
                    <a:pt x="583" y="150"/>
                    <a:pt x="583" y="150"/>
                  </a:cubicBezTo>
                  <a:cubicBezTo>
                    <a:pt x="585" y="149"/>
                    <a:pt x="585" y="149"/>
                    <a:pt x="585" y="149"/>
                  </a:cubicBezTo>
                  <a:cubicBezTo>
                    <a:pt x="585" y="141"/>
                    <a:pt x="585" y="141"/>
                    <a:pt x="585" y="141"/>
                  </a:cubicBezTo>
                  <a:cubicBezTo>
                    <a:pt x="587" y="141"/>
                    <a:pt x="587" y="141"/>
                    <a:pt x="587" y="141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87" y="140"/>
                    <a:pt x="587" y="140"/>
                    <a:pt x="587" y="140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8" y="129"/>
                    <a:pt x="578" y="129"/>
                    <a:pt x="578" y="129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9" y="128"/>
                    <a:pt x="579" y="128"/>
                    <a:pt x="579" y="128"/>
                  </a:cubicBezTo>
                  <a:cubicBezTo>
                    <a:pt x="571" y="110"/>
                    <a:pt x="571" y="110"/>
                    <a:pt x="571" y="110"/>
                  </a:cubicBezTo>
                  <a:cubicBezTo>
                    <a:pt x="557" y="109"/>
                    <a:pt x="557" y="109"/>
                    <a:pt x="557" y="109"/>
                  </a:cubicBezTo>
                  <a:cubicBezTo>
                    <a:pt x="555" y="107"/>
                    <a:pt x="555" y="107"/>
                    <a:pt x="555" y="107"/>
                  </a:cubicBezTo>
                  <a:cubicBezTo>
                    <a:pt x="555" y="98"/>
                    <a:pt x="555" y="98"/>
                    <a:pt x="555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0" y="98"/>
                    <a:pt x="550" y="98"/>
                    <a:pt x="550" y="98"/>
                  </a:cubicBezTo>
                  <a:cubicBezTo>
                    <a:pt x="550" y="105"/>
                    <a:pt x="550" y="105"/>
                    <a:pt x="550" y="105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29" y="107"/>
                    <a:pt x="529" y="107"/>
                    <a:pt x="529" y="107"/>
                  </a:cubicBezTo>
                  <a:cubicBezTo>
                    <a:pt x="530" y="107"/>
                    <a:pt x="530" y="107"/>
                    <a:pt x="530" y="107"/>
                  </a:cubicBezTo>
                  <a:cubicBezTo>
                    <a:pt x="527" y="105"/>
                    <a:pt x="527" y="105"/>
                    <a:pt x="527" y="105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7"/>
                    <a:pt x="528" y="97"/>
                    <a:pt x="528" y="97"/>
                  </a:cubicBezTo>
                  <a:cubicBezTo>
                    <a:pt x="528" y="96"/>
                    <a:pt x="528" y="96"/>
                    <a:pt x="528" y="96"/>
                  </a:cubicBezTo>
                  <a:cubicBezTo>
                    <a:pt x="527" y="96"/>
                    <a:pt x="527" y="96"/>
                    <a:pt x="527" y="96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7" y="95"/>
                    <a:pt x="527" y="95"/>
                    <a:pt x="527" y="95"/>
                  </a:cubicBezTo>
                  <a:cubicBezTo>
                    <a:pt x="526" y="94"/>
                    <a:pt x="526" y="94"/>
                    <a:pt x="526" y="94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4"/>
                    <a:pt x="525" y="84"/>
                    <a:pt x="525" y="84"/>
                  </a:cubicBezTo>
                  <a:cubicBezTo>
                    <a:pt x="525" y="84"/>
                    <a:pt x="525" y="84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0"/>
                    <a:pt x="525" y="80"/>
                    <a:pt x="525" y="80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4" y="81"/>
                    <a:pt x="524" y="81"/>
                    <a:pt x="524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5" y="83"/>
                    <a:pt x="525" y="83"/>
                    <a:pt x="525" y="83"/>
                  </a:cubicBezTo>
                  <a:cubicBezTo>
                    <a:pt x="524" y="83"/>
                    <a:pt x="524" y="83"/>
                    <a:pt x="524" y="83"/>
                  </a:cubicBezTo>
                  <a:cubicBezTo>
                    <a:pt x="524" y="84"/>
                    <a:pt x="524" y="84"/>
                    <a:pt x="525" y="84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5" y="85"/>
                    <a:pt x="525" y="85"/>
                    <a:pt x="525" y="85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3"/>
                    <a:pt x="523" y="93"/>
                    <a:pt x="523" y="93"/>
                  </a:cubicBezTo>
                  <a:cubicBezTo>
                    <a:pt x="523" y="94"/>
                    <a:pt x="523" y="94"/>
                    <a:pt x="523" y="94"/>
                  </a:cubicBezTo>
                  <a:cubicBezTo>
                    <a:pt x="523" y="95"/>
                    <a:pt x="523" y="95"/>
                    <a:pt x="523" y="95"/>
                  </a:cubicBezTo>
                  <a:cubicBezTo>
                    <a:pt x="522" y="95"/>
                    <a:pt x="522" y="95"/>
                    <a:pt x="522" y="95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6"/>
                    <a:pt x="522" y="96"/>
                    <a:pt x="522" y="96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97"/>
                    <a:pt x="522" y="97"/>
                    <a:pt x="522" y="97"/>
                  </a:cubicBezTo>
                  <a:cubicBezTo>
                    <a:pt x="522" y="105"/>
                    <a:pt x="522" y="105"/>
                    <a:pt x="522" y="105"/>
                  </a:cubicBezTo>
                  <a:cubicBezTo>
                    <a:pt x="519" y="107"/>
                    <a:pt x="519" y="107"/>
                    <a:pt x="519" y="107"/>
                  </a:cubicBezTo>
                  <a:cubicBezTo>
                    <a:pt x="521" y="107"/>
                    <a:pt x="521" y="107"/>
                    <a:pt x="521" y="107"/>
                  </a:cubicBezTo>
                  <a:cubicBezTo>
                    <a:pt x="521" y="108"/>
                    <a:pt x="521" y="108"/>
                    <a:pt x="521" y="108"/>
                  </a:cubicBezTo>
                  <a:cubicBezTo>
                    <a:pt x="509" y="107"/>
                    <a:pt x="509" y="107"/>
                    <a:pt x="509" y="107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10" y="96"/>
                    <a:pt x="510" y="96"/>
                    <a:pt x="510" y="96"/>
                  </a:cubicBezTo>
                  <a:cubicBezTo>
                    <a:pt x="509" y="96"/>
                    <a:pt x="509" y="96"/>
                    <a:pt x="509" y="96"/>
                  </a:cubicBezTo>
                  <a:cubicBezTo>
                    <a:pt x="509" y="85"/>
                    <a:pt x="509" y="85"/>
                    <a:pt x="509" y="85"/>
                  </a:cubicBezTo>
                  <a:cubicBezTo>
                    <a:pt x="511" y="85"/>
                    <a:pt x="511" y="85"/>
                    <a:pt x="511" y="85"/>
                  </a:cubicBezTo>
                  <a:cubicBezTo>
                    <a:pt x="508" y="83"/>
                    <a:pt x="508" y="83"/>
                    <a:pt x="508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3" y="83"/>
                    <a:pt x="503" y="83"/>
                    <a:pt x="503" y="83"/>
                  </a:cubicBezTo>
                  <a:cubicBezTo>
                    <a:pt x="501" y="82"/>
                    <a:pt x="501" y="82"/>
                    <a:pt x="501" y="82"/>
                  </a:cubicBezTo>
                  <a:cubicBezTo>
                    <a:pt x="500" y="81"/>
                    <a:pt x="500" y="81"/>
                    <a:pt x="500" y="81"/>
                  </a:cubicBezTo>
                  <a:cubicBezTo>
                    <a:pt x="499" y="80"/>
                    <a:pt x="499" y="80"/>
                    <a:pt x="499" y="80"/>
                  </a:cubicBezTo>
                  <a:cubicBezTo>
                    <a:pt x="498" y="79"/>
                    <a:pt x="498" y="79"/>
                    <a:pt x="498" y="79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7"/>
                    <a:pt x="498" y="77"/>
                    <a:pt x="498" y="77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76"/>
                    <a:pt x="498" y="76"/>
                    <a:pt x="498" y="76"/>
                  </a:cubicBezTo>
                  <a:cubicBezTo>
                    <a:pt x="498" y="68"/>
                    <a:pt x="498" y="68"/>
                    <a:pt x="498" y="68"/>
                  </a:cubicBezTo>
                  <a:cubicBezTo>
                    <a:pt x="499" y="68"/>
                    <a:pt x="499" y="68"/>
                    <a:pt x="499" y="68"/>
                  </a:cubicBezTo>
                  <a:cubicBezTo>
                    <a:pt x="499" y="67"/>
                    <a:pt x="499" y="67"/>
                    <a:pt x="499" y="67"/>
                  </a:cubicBezTo>
                  <a:cubicBezTo>
                    <a:pt x="497" y="58"/>
                    <a:pt x="497" y="58"/>
                    <a:pt x="497" y="58"/>
                  </a:cubicBezTo>
                  <a:cubicBezTo>
                    <a:pt x="497" y="61"/>
                    <a:pt x="497" y="61"/>
                    <a:pt x="497" y="61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5" y="58"/>
                    <a:pt x="495" y="58"/>
                    <a:pt x="495" y="58"/>
                  </a:cubicBezTo>
                  <a:cubicBezTo>
                    <a:pt x="495" y="60"/>
                    <a:pt x="495" y="60"/>
                    <a:pt x="495" y="60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4" y="58"/>
                    <a:pt x="494" y="58"/>
                    <a:pt x="494" y="58"/>
                  </a:cubicBezTo>
                  <a:cubicBezTo>
                    <a:pt x="494" y="60"/>
                    <a:pt x="494" y="60"/>
                    <a:pt x="494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60"/>
                    <a:pt x="493" y="60"/>
                    <a:pt x="493" y="60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9"/>
                    <a:pt x="493" y="59"/>
                    <a:pt x="493" y="59"/>
                  </a:cubicBezTo>
                  <a:cubicBezTo>
                    <a:pt x="493" y="56"/>
                    <a:pt x="493" y="56"/>
                    <a:pt x="493" y="5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6"/>
                    <a:pt x="493" y="46"/>
                    <a:pt x="493" y="46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3" y="44"/>
                    <a:pt x="493" y="44"/>
                    <a:pt x="493" y="44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41"/>
                    <a:pt x="492" y="41"/>
                    <a:pt x="492" y="41"/>
                  </a:cubicBezTo>
                  <a:cubicBezTo>
                    <a:pt x="492" y="38"/>
                    <a:pt x="492" y="38"/>
                    <a:pt x="492" y="38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35"/>
                    <a:pt x="492" y="35"/>
                    <a:pt x="492" y="35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8"/>
                    <a:pt x="492" y="28"/>
                    <a:pt x="492" y="28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7"/>
                    <a:pt x="492" y="27"/>
                    <a:pt x="492" y="27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6"/>
                    <a:pt x="492" y="26"/>
                    <a:pt x="492" y="26"/>
                  </a:cubicBezTo>
                  <a:cubicBezTo>
                    <a:pt x="492" y="24"/>
                    <a:pt x="492" y="24"/>
                    <a:pt x="492" y="24"/>
                  </a:cubicBezTo>
                  <a:cubicBezTo>
                    <a:pt x="492" y="20"/>
                    <a:pt x="492" y="20"/>
                    <a:pt x="492" y="20"/>
                  </a:cubicBezTo>
                  <a:cubicBezTo>
                    <a:pt x="491" y="20"/>
                    <a:pt x="491" y="20"/>
                    <a:pt x="491" y="20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1" y="19"/>
                    <a:pt x="491" y="19"/>
                    <a:pt x="491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9"/>
                    <a:pt x="490" y="19"/>
                    <a:pt x="490" y="19"/>
                  </a:cubicBezTo>
                  <a:cubicBezTo>
                    <a:pt x="490" y="18"/>
                    <a:pt x="490" y="18"/>
                    <a:pt x="490" y="18"/>
                  </a:cubicBezTo>
                  <a:cubicBezTo>
                    <a:pt x="490" y="16"/>
                    <a:pt x="490" y="16"/>
                    <a:pt x="490" y="16"/>
                  </a:cubicBezTo>
                  <a:cubicBezTo>
                    <a:pt x="490" y="15"/>
                    <a:pt x="490" y="15"/>
                    <a:pt x="490" y="15"/>
                  </a:cubicBezTo>
                  <a:cubicBezTo>
                    <a:pt x="490" y="14"/>
                    <a:pt x="490" y="14"/>
                    <a:pt x="490" y="14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9" y="13"/>
                    <a:pt x="489" y="13"/>
                    <a:pt x="489" y="13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9" y="10"/>
                    <a:pt x="489" y="10"/>
                    <a:pt x="489" y="9"/>
                  </a:cubicBezTo>
                  <a:cubicBezTo>
                    <a:pt x="489" y="9"/>
                    <a:pt x="489" y="9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9" y="4"/>
                    <a:pt x="489" y="4"/>
                    <a:pt x="489" y="4"/>
                  </a:cubicBezTo>
                  <a:cubicBezTo>
                    <a:pt x="489" y="3"/>
                    <a:pt x="489" y="3"/>
                    <a:pt x="489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90" y="3"/>
                    <a:pt x="490" y="3"/>
                    <a:pt x="490" y="3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90" y="2"/>
                    <a:pt x="490" y="2"/>
                    <a:pt x="490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9" y="2"/>
                    <a:pt x="489" y="2"/>
                    <a:pt x="489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0"/>
                    <a:pt x="488" y="0"/>
                    <a:pt x="488" y="0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8" y="2"/>
                    <a:pt x="488" y="2"/>
                    <a:pt x="488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7" y="2"/>
                    <a:pt x="487" y="2"/>
                    <a:pt x="487" y="2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6" y="3"/>
                    <a:pt x="486" y="3"/>
                    <a:pt x="486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7" y="4"/>
                    <a:pt x="487" y="4"/>
                    <a:pt x="487" y="4"/>
                  </a:cubicBezTo>
                  <a:cubicBezTo>
                    <a:pt x="488" y="4"/>
                    <a:pt x="488" y="4"/>
                    <a:pt x="488" y="4"/>
                  </a:cubicBezTo>
                  <a:cubicBezTo>
                    <a:pt x="488" y="3"/>
                    <a:pt x="488" y="3"/>
                    <a:pt x="488" y="3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7" y="9"/>
                    <a:pt x="487" y="9"/>
                    <a:pt x="487" y="9"/>
                  </a:cubicBezTo>
                  <a:cubicBezTo>
                    <a:pt x="487" y="10"/>
                    <a:pt x="487" y="10"/>
                    <a:pt x="488" y="10"/>
                  </a:cubicBezTo>
                  <a:cubicBezTo>
                    <a:pt x="488" y="10"/>
                    <a:pt x="488" y="10"/>
                    <a:pt x="488" y="10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3"/>
                    <a:pt x="487" y="13"/>
                    <a:pt x="487" y="13"/>
                  </a:cubicBezTo>
                  <a:cubicBezTo>
                    <a:pt x="487" y="14"/>
                    <a:pt x="487" y="14"/>
                    <a:pt x="487" y="14"/>
                  </a:cubicBezTo>
                  <a:cubicBezTo>
                    <a:pt x="486" y="15"/>
                    <a:pt x="486" y="15"/>
                    <a:pt x="486" y="15"/>
                  </a:cubicBezTo>
                  <a:cubicBezTo>
                    <a:pt x="486" y="16"/>
                    <a:pt x="486" y="16"/>
                    <a:pt x="486" y="16"/>
                  </a:cubicBezTo>
                  <a:cubicBezTo>
                    <a:pt x="486" y="18"/>
                    <a:pt x="486" y="18"/>
                    <a:pt x="486" y="18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6" y="19"/>
                    <a:pt x="486" y="19"/>
                    <a:pt x="486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19"/>
                    <a:pt x="485" y="19"/>
                    <a:pt x="485" y="19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5" y="20"/>
                    <a:pt x="485" y="20"/>
                    <a:pt x="485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0"/>
                    <a:pt x="484" y="20"/>
                    <a:pt x="484" y="20"/>
                  </a:cubicBezTo>
                  <a:cubicBezTo>
                    <a:pt x="484" y="24"/>
                    <a:pt x="484" y="24"/>
                    <a:pt x="484" y="24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6"/>
                    <a:pt x="484" y="26"/>
                    <a:pt x="484" y="26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27"/>
                    <a:pt x="484" y="27"/>
                    <a:pt x="484" y="27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5"/>
                    <a:pt x="484" y="35"/>
                    <a:pt x="484" y="35"/>
                  </a:cubicBezTo>
                  <a:cubicBezTo>
                    <a:pt x="484" y="38"/>
                    <a:pt x="484" y="38"/>
                    <a:pt x="484" y="38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4" y="41"/>
                    <a:pt x="484" y="41"/>
                    <a:pt x="484" y="41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4"/>
                    <a:pt x="483" y="44"/>
                    <a:pt x="483" y="44"/>
                  </a:cubicBezTo>
                  <a:cubicBezTo>
                    <a:pt x="483" y="46"/>
                    <a:pt x="483" y="46"/>
                    <a:pt x="483" y="46"/>
                  </a:cubicBezTo>
                  <a:cubicBezTo>
                    <a:pt x="484" y="46"/>
                    <a:pt x="484" y="46"/>
                    <a:pt x="484" y="46"/>
                  </a:cubicBezTo>
                  <a:cubicBezTo>
                    <a:pt x="483" y="53"/>
                    <a:pt x="483" y="53"/>
                    <a:pt x="483" y="53"/>
                  </a:cubicBezTo>
                  <a:cubicBezTo>
                    <a:pt x="483" y="56"/>
                    <a:pt x="483" y="56"/>
                    <a:pt x="483" y="56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59"/>
                    <a:pt x="483" y="59"/>
                    <a:pt x="483" y="59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3" y="60"/>
                    <a:pt x="483" y="60"/>
                    <a:pt x="483" y="60"/>
                  </a:cubicBezTo>
                  <a:cubicBezTo>
                    <a:pt x="482" y="57"/>
                    <a:pt x="482" y="57"/>
                    <a:pt x="482" y="57"/>
                  </a:cubicBezTo>
                  <a:cubicBezTo>
                    <a:pt x="481" y="60"/>
                    <a:pt x="481" y="60"/>
                    <a:pt x="481" y="60"/>
                  </a:cubicBezTo>
                  <a:cubicBezTo>
                    <a:pt x="481" y="58"/>
                    <a:pt x="481" y="58"/>
                    <a:pt x="481" y="58"/>
                  </a:cubicBezTo>
                  <a:cubicBezTo>
                    <a:pt x="481" y="61"/>
                    <a:pt x="481" y="61"/>
                    <a:pt x="481" y="61"/>
                  </a:cubicBezTo>
                  <a:cubicBezTo>
                    <a:pt x="479" y="60"/>
                    <a:pt x="479" y="60"/>
                    <a:pt x="479" y="60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77" y="67"/>
                    <a:pt x="477" y="67"/>
                    <a:pt x="477" y="67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8" y="68"/>
                    <a:pt x="478" y="68"/>
                    <a:pt x="478" y="68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5"/>
                    <a:pt x="478" y="75"/>
                    <a:pt x="478" y="75"/>
                  </a:cubicBezTo>
                  <a:cubicBezTo>
                    <a:pt x="478" y="76"/>
                    <a:pt x="478" y="76"/>
                    <a:pt x="478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6"/>
                    <a:pt x="479" y="76"/>
                    <a:pt x="479" y="76"/>
                  </a:cubicBezTo>
                  <a:cubicBezTo>
                    <a:pt x="479" y="77"/>
                    <a:pt x="479" y="77"/>
                    <a:pt x="479" y="77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9" y="78"/>
                    <a:pt x="479" y="78"/>
                    <a:pt x="479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8"/>
                    <a:pt x="478" y="78"/>
                    <a:pt x="478" y="78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8" y="79"/>
                    <a:pt x="478" y="79"/>
                    <a:pt x="478" y="79"/>
                  </a:cubicBezTo>
                  <a:cubicBezTo>
                    <a:pt x="477" y="80"/>
                    <a:pt x="477" y="80"/>
                    <a:pt x="477" y="80"/>
                  </a:cubicBezTo>
                  <a:cubicBezTo>
                    <a:pt x="477" y="81"/>
                    <a:pt x="477" y="81"/>
                    <a:pt x="477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6" y="81"/>
                    <a:pt x="476" y="81"/>
                    <a:pt x="476" y="81"/>
                  </a:cubicBezTo>
                  <a:cubicBezTo>
                    <a:pt x="475" y="82"/>
                    <a:pt x="475" y="82"/>
                    <a:pt x="475" y="82"/>
                  </a:cubicBezTo>
                  <a:cubicBezTo>
                    <a:pt x="474" y="83"/>
                    <a:pt x="474" y="83"/>
                    <a:pt x="474" y="83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73" y="84"/>
                    <a:pt x="473" y="84"/>
                    <a:pt x="473" y="84"/>
                  </a:cubicBezTo>
                  <a:cubicBezTo>
                    <a:pt x="468" y="84"/>
                    <a:pt x="468" y="84"/>
                    <a:pt x="468" y="84"/>
                  </a:cubicBezTo>
                  <a:cubicBezTo>
                    <a:pt x="464" y="85"/>
                    <a:pt x="464" y="85"/>
                    <a:pt x="464" y="85"/>
                  </a:cubicBezTo>
                  <a:cubicBezTo>
                    <a:pt x="466" y="85"/>
                    <a:pt x="466" y="85"/>
                    <a:pt x="466" y="85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96"/>
                    <a:pt x="466" y="96"/>
                    <a:pt x="466" y="96"/>
                  </a:cubicBezTo>
                  <a:cubicBezTo>
                    <a:pt x="466" y="134"/>
                    <a:pt x="466" y="134"/>
                    <a:pt x="466" y="134"/>
                  </a:cubicBezTo>
                  <a:cubicBezTo>
                    <a:pt x="467" y="150"/>
                    <a:pt x="467" y="150"/>
                    <a:pt x="467" y="150"/>
                  </a:cubicBezTo>
                  <a:cubicBezTo>
                    <a:pt x="454" y="150"/>
                    <a:pt x="454" y="150"/>
                    <a:pt x="454" y="150"/>
                  </a:cubicBezTo>
                  <a:cubicBezTo>
                    <a:pt x="456" y="99"/>
                    <a:pt x="456" y="99"/>
                    <a:pt x="456" y="99"/>
                  </a:cubicBezTo>
                  <a:cubicBezTo>
                    <a:pt x="456" y="98"/>
                    <a:pt x="456" y="98"/>
                    <a:pt x="456" y="98"/>
                  </a:cubicBezTo>
                  <a:cubicBezTo>
                    <a:pt x="456" y="93"/>
                    <a:pt x="456" y="93"/>
                    <a:pt x="456" y="93"/>
                  </a:cubicBezTo>
                  <a:cubicBezTo>
                    <a:pt x="452" y="93"/>
                    <a:pt x="452" y="93"/>
                    <a:pt x="452" y="93"/>
                  </a:cubicBezTo>
                  <a:cubicBezTo>
                    <a:pt x="452" y="98"/>
                    <a:pt x="452" y="98"/>
                    <a:pt x="452" y="98"/>
                  </a:cubicBezTo>
                  <a:cubicBezTo>
                    <a:pt x="441" y="97"/>
                    <a:pt x="441" y="97"/>
                    <a:pt x="441" y="97"/>
                  </a:cubicBezTo>
                  <a:cubicBezTo>
                    <a:pt x="441" y="93"/>
                    <a:pt x="441" y="93"/>
                    <a:pt x="441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7" y="91"/>
                    <a:pt x="437" y="91"/>
                    <a:pt x="437" y="91"/>
                  </a:cubicBezTo>
                  <a:cubicBezTo>
                    <a:pt x="434" y="92"/>
                    <a:pt x="434" y="92"/>
                    <a:pt x="434" y="92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3"/>
                    <a:pt x="434" y="93"/>
                    <a:pt x="434" y="93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4" y="96"/>
                    <a:pt x="434" y="96"/>
                    <a:pt x="434" y="96"/>
                  </a:cubicBezTo>
                  <a:cubicBezTo>
                    <a:pt x="431" y="96"/>
                    <a:pt x="431" y="96"/>
                    <a:pt x="431" y="96"/>
                  </a:cubicBezTo>
                  <a:cubicBezTo>
                    <a:pt x="431" y="92"/>
                    <a:pt x="431" y="92"/>
                    <a:pt x="431" y="92"/>
                  </a:cubicBezTo>
                  <a:cubicBezTo>
                    <a:pt x="430" y="93"/>
                    <a:pt x="430" y="93"/>
                    <a:pt x="430" y="93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6"/>
                    <a:pt x="429" y="96"/>
                    <a:pt x="429" y="96"/>
                  </a:cubicBezTo>
                  <a:cubicBezTo>
                    <a:pt x="429" y="93"/>
                    <a:pt x="429" y="93"/>
                    <a:pt x="429" y="93"/>
                  </a:cubicBezTo>
                  <a:cubicBezTo>
                    <a:pt x="427" y="94"/>
                    <a:pt x="427" y="94"/>
                    <a:pt x="427" y="94"/>
                  </a:cubicBezTo>
                  <a:cubicBezTo>
                    <a:pt x="427" y="96"/>
                    <a:pt x="427" y="96"/>
                    <a:pt x="427" y="96"/>
                  </a:cubicBezTo>
                  <a:cubicBezTo>
                    <a:pt x="420" y="96"/>
                    <a:pt x="420" y="96"/>
                    <a:pt x="420" y="96"/>
                  </a:cubicBezTo>
                  <a:cubicBezTo>
                    <a:pt x="417" y="96"/>
                    <a:pt x="417" y="96"/>
                    <a:pt x="417" y="96"/>
                  </a:cubicBezTo>
                  <a:cubicBezTo>
                    <a:pt x="417" y="93"/>
                    <a:pt x="417" y="93"/>
                    <a:pt x="417" y="93"/>
                  </a:cubicBezTo>
                  <a:cubicBezTo>
                    <a:pt x="415" y="93"/>
                    <a:pt x="415" y="93"/>
                    <a:pt x="415" y="93"/>
                  </a:cubicBezTo>
                  <a:cubicBezTo>
                    <a:pt x="415" y="96"/>
                    <a:pt x="415" y="96"/>
                    <a:pt x="415" y="96"/>
                  </a:cubicBezTo>
                  <a:cubicBezTo>
                    <a:pt x="410" y="95"/>
                    <a:pt x="410" y="95"/>
                    <a:pt x="410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9" y="95"/>
                    <a:pt x="399" y="95"/>
                    <a:pt x="399" y="95"/>
                  </a:cubicBezTo>
                  <a:cubicBezTo>
                    <a:pt x="392" y="95"/>
                    <a:pt x="392" y="95"/>
                    <a:pt x="392" y="95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54" y="82"/>
                    <a:pt x="354" y="82"/>
                    <a:pt x="354" y="82"/>
                  </a:cubicBezTo>
                  <a:cubicBezTo>
                    <a:pt x="360" y="83"/>
                    <a:pt x="360" y="83"/>
                    <a:pt x="360" y="83"/>
                  </a:cubicBezTo>
                  <a:cubicBezTo>
                    <a:pt x="360" y="78"/>
                    <a:pt x="360" y="78"/>
                    <a:pt x="360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78"/>
                    <a:pt x="354" y="78"/>
                    <a:pt x="354" y="78"/>
                  </a:cubicBezTo>
                  <a:cubicBezTo>
                    <a:pt x="354" y="89"/>
                    <a:pt x="354" y="89"/>
                    <a:pt x="354" y="89"/>
                  </a:cubicBezTo>
                  <a:cubicBezTo>
                    <a:pt x="316" y="95"/>
                    <a:pt x="316" y="95"/>
                    <a:pt x="316" y="95"/>
                  </a:cubicBezTo>
                  <a:cubicBezTo>
                    <a:pt x="300" y="95"/>
                    <a:pt x="300" y="95"/>
                    <a:pt x="300" y="95"/>
                  </a:cubicBezTo>
                  <a:cubicBezTo>
                    <a:pt x="293" y="96"/>
                    <a:pt x="293" y="96"/>
                    <a:pt x="293" y="96"/>
                  </a:cubicBezTo>
                  <a:cubicBezTo>
                    <a:pt x="293" y="94"/>
                    <a:pt x="293" y="94"/>
                    <a:pt x="293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90" y="96"/>
                    <a:pt x="290" y="96"/>
                    <a:pt x="290" y="96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4"/>
                    <a:pt x="285" y="94"/>
                    <a:pt x="285" y="94"/>
                  </a:cubicBezTo>
                  <a:cubicBezTo>
                    <a:pt x="283" y="94"/>
                    <a:pt x="283" y="94"/>
                    <a:pt x="283" y="94"/>
                  </a:cubicBezTo>
                  <a:cubicBezTo>
                    <a:pt x="283" y="96"/>
                    <a:pt x="283" y="96"/>
                    <a:pt x="283" y="96"/>
                  </a:cubicBezTo>
                  <a:cubicBezTo>
                    <a:pt x="282" y="96"/>
                    <a:pt x="282" y="96"/>
                    <a:pt x="282" y="96"/>
                  </a:cubicBezTo>
                  <a:cubicBezTo>
                    <a:pt x="282" y="93"/>
                    <a:pt x="282" y="93"/>
                    <a:pt x="282" y="93"/>
                  </a:cubicBezTo>
                  <a:cubicBezTo>
                    <a:pt x="280" y="93"/>
                    <a:pt x="280" y="93"/>
                    <a:pt x="280" y="93"/>
                  </a:cubicBezTo>
                  <a:cubicBezTo>
                    <a:pt x="280" y="97"/>
                    <a:pt x="280" y="97"/>
                    <a:pt x="280" y="97"/>
                  </a:cubicBezTo>
                  <a:cubicBezTo>
                    <a:pt x="277" y="96"/>
                    <a:pt x="277" y="96"/>
                    <a:pt x="277" y="96"/>
                  </a:cubicBezTo>
                  <a:cubicBezTo>
                    <a:pt x="277" y="92"/>
                    <a:pt x="277" y="92"/>
                    <a:pt x="277" y="92"/>
                  </a:cubicBezTo>
                  <a:cubicBezTo>
                    <a:pt x="274" y="92"/>
                    <a:pt x="274" y="92"/>
                    <a:pt x="274" y="92"/>
                  </a:cubicBezTo>
                  <a:cubicBezTo>
                    <a:pt x="274" y="93"/>
                    <a:pt x="274" y="93"/>
                    <a:pt x="274" y="93"/>
                  </a:cubicBezTo>
                  <a:cubicBezTo>
                    <a:pt x="269" y="93"/>
                    <a:pt x="269" y="93"/>
                    <a:pt x="269" y="93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58" y="98"/>
                    <a:pt x="258" y="98"/>
                    <a:pt x="258" y="98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8"/>
                    <a:pt x="254" y="98"/>
                    <a:pt x="254" y="98"/>
                  </a:cubicBezTo>
                  <a:cubicBezTo>
                    <a:pt x="254" y="100"/>
                    <a:pt x="254" y="100"/>
                    <a:pt x="254" y="100"/>
                  </a:cubicBezTo>
                  <a:cubicBezTo>
                    <a:pt x="256" y="150"/>
                    <a:pt x="256" y="150"/>
                    <a:pt x="256" y="150"/>
                  </a:cubicBezTo>
                  <a:cubicBezTo>
                    <a:pt x="233" y="150"/>
                    <a:pt x="233" y="150"/>
                    <a:pt x="233" y="150"/>
                  </a:cubicBezTo>
                  <a:cubicBezTo>
                    <a:pt x="233" y="133"/>
                    <a:pt x="233" y="133"/>
                    <a:pt x="233" y="133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17" y="99"/>
                    <a:pt x="217" y="99"/>
                    <a:pt x="217" y="99"/>
                  </a:cubicBezTo>
                  <a:cubicBezTo>
                    <a:pt x="209" y="92"/>
                    <a:pt x="209" y="92"/>
                    <a:pt x="209" y="92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199" y="88"/>
                    <a:pt x="199" y="88"/>
                    <a:pt x="199" y="88"/>
                  </a:cubicBezTo>
                  <a:cubicBezTo>
                    <a:pt x="198" y="87"/>
                    <a:pt x="198" y="87"/>
                    <a:pt x="198" y="87"/>
                  </a:cubicBezTo>
                  <a:cubicBezTo>
                    <a:pt x="196" y="87"/>
                    <a:pt x="196" y="87"/>
                    <a:pt x="196" y="87"/>
                  </a:cubicBezTo>
                  <a:cubicBezTo>
                    <a:pt x="195" y="87"/>
                    <a:pt x="195" y="87"/>
                    <a:pt x="195" y="87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4" y="80"/>
                    <a:pt x="194" y="80"/>
                    <a:pt x="194" y="80"/>
                  </a:cubicBezTo>
                  <a:cubicBezTo>
                    <a:pt x="193" y="80"/>
                    <a:pt x="193" y="80"/>
                    <a:pt x="193" y="80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1" y="80"/>
                    <a:pt x="191" y="80"/>
                    <a:pt x="191" y="80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80"/>
                    <a:pt x="189" y="80"/>
                    <a:pt x="189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8" y="80"/>
                    <a:pt x="188" y="80"/>
                    <a:pt x="188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7" y="80"/>
                    <a:pt x="187" y="80"/>
                    <a:pt x="187" y="80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5" y="87"/>
                    <a:pt x="185" y="87"/>
                    <a:pt x="185" y="87"/>
                  </a:cubicBezTo>
                  <a:cubicBezTo>
                    <a:pt x="184" y="87"/>
                    <a:pt x="184" y="87"/>
                    <a:pt x="184" y="87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72" y="92"/>
                    <a:pt x="172" y="92"/>
                    <a:pt x="172" y="92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63" y="99"/>
                    <a:pt x="163" y="99"/>
                    <a:pt x="163" y="99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5" y="118"/>
                    <a:pt x="155" y="118"/>
                    <a:pt x="155" y="118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2" y="127"/>
                    <a:pt x="152" y="127"/>
                    <a:pt x="152" y="127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22" y="115"/>
                    <a:pt x="122" y="115"/>
                    <a:pt x="122" y="115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10" y="92"/>
                    <a:pt x="110" y="92"/>
                    <a:pt x="110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5" y="99"/>
                    <a:pt x="45" y="99"/>
                    <a:pt x="45" y="9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1" y="92"/>
                    <a:pt x="41" y="92"/>
                    <a:pt x="41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7" y="93"/>
                    <a:pt x="27" y="93"/>
                    <a:pt x="27" y="93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7" y="116"/>
                    <a:pt x="27" y="116"/>
                    <a:pt x="27" y="116"/>
                  </a:cubicBezTo>
                  <a:cubicBezTo>
                    <a:pt x="22" y="115"/>
                    <a:pt x="22" y="115"/>
                    <a:pt x="22" y="11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119" y="181"/>
                    <a:pt x="1119" y="181"/>
                    <a:pt x="1119" y="181"/>
                  </a:cubicBezTo>
                  <a:cubicBezTo>
                    <a:pt x="1119" y="150"/>
                    <a:pt x="1119" y="150"/>
                    <a:pt x="1119" y="150"/>
                  </a:cubicBezTo>
                  <a:lnTo>
                    <a:pt x="1104" y="150"/>
                  </a:ln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5" y="81"/>
                  </a:move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ubicBezTo>
                    <a:pt x="525" y="81"/>
                    <a:pt x="525" y="81"/>
                    <a:pt x="525" y="81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7"/>
                  </a:move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ubicBezTo>
                    <a:pt x="527" y="97"/>
                    <a:pt x="527" y="97"/>
                    <a:pt x="527" y="97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7" y="98"/>
                  </a:move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lose/>
                  <a:moveTo>
                    <a:pt x="526" y="97"/>
                  </a:move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lose/>
                  <a:moveTo>
                    <a:pt x="525" y="93"/>
                  </a:moveTo>
                  <a:cubicBezTo>
                    <a:pt x="525" y="93"/>
                    <a:pt x="525" y="93"/>
                    <a:pt x="525" y="93"/>
                  </a:cubicBezTo>
                  <a:cubicBezTo>
                    <a:pt x="525" y="93"/>
                    <a:pt x="525" y="93"/>
                    <a:pt x="525" y="93"/>
                  </a:cubicBezTo>
                  <a:cubicBezTo>
                    <a:pt x="526" y="93"/>
                    <a:pt x="526" y="93"/>
                    <a:pt x="526" y="93"/>
                  </a:cubicBezTo>
                  <a:cubicBezTo>
                    <a:pt x="525" y="93"/>
                    <a:pt x="525" y="93"/>
                    <a:pt x="525" y="93"/>
                  </a:cubicBezTo>
                  <a:close/>
                  <a:moveTo>
                    <a:pt x="525" y="98"/>
                  </a:move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5" y="98"/>
                    <a:pt x="525" y="98"/>
                    <a:pt x="525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7"/>
                    <a:pt x="526" y="97"/>
                    <a:pt x="526" y="97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6" y="98"/>
                    <a:pt x="526" y="98"/>
                    <a:pt x="526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98"/>
                    <a:pt x="527" y="98"/>
                    <a:pt x="527" y="98"/>
                  </a:cubicBezTo>
                  <a:cubicBezTo>
                    <a:pt x="527" y="102"/>
                    <a:pt x="527" y="102"/>
                    <a:pt x="527" y="102"/>
                  </a:cubicBezTo>
                  <a:cubicBezTo>
                    <a:pt x="525" y="102"/>
                    <a:pt x="525" y="102"/>
                    <a:pt x="525" y="102"/>
                  </a:cubicBezTo>
                  <a:lnTo>
                    <a:pt x="525" y="98"/>
                  </a:lnTo>
                  <a:close/>
                  <a:moveTo>
                    <a:pt x="523" y="98"/>
                  </a:move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8"/>
                    <a:pt x="523" y="98"/>
                    <a:pt x="523" y="98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3" y="97"/>
                    <a:pt x="523" y="97"/>
                    <a:pt x="523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98"/>
                    <a:pt x="524" y="98"/>
                    <a:pt x="524" y="98"/>
                  </a:cubicBezTo>
                  <a:cubicBezTo>
                    <a:pt x="524" y="102"/>
                    <a:pt x="524" y="102"/>
                    <a:pt x="524" y="102"/>
                  </a:cubicBezTo>
                  <a:cubicBezTo>
                    <a:pt x="523" y="102"/>
                    <a:pt x="523" y="102"/>
                    <a:pt x="523" y="102"/>
                  </a:cubicBezTo>
                  <a:lnTo>
                    <a:pt x="523" y="98"/>
                  </a:lnTo>
                  <a:close/>
                  <a:moveTo>
                    <a:pt x="497" y="68"/>
                  </a:moveTo>
                  <a:cubicBezTo>
                    <a:pt x="497" y="75"/>
                    <a:pt x="497" y="75"/>
                    <a:pt x="497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75"/>
                    <a:pt x="495" y="75"/>
                    <a:pt x="495" y="75"/>
                  </a:cubicBezTo>
                  <a:cubicBezTo>
                    <a:pt x="495" y="67"/>
                    <a:pt x="495" y="67"/>
                    <a:pt x="495" y="67"/>
                  </a:cubicBezTo>
                  <a:lnTo>
                    <a:pt x="497" y="68"/>
                  </a:lnTo>
                  <a:close/>
                  <a:moveTo>
                    <a:pt x="491" y="50"/>
                  </a:move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49"/>
                    <a:pt x="491" y="49"/>
                    <a:pt x="491" y="49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0"/>
                    <a:pt x="491" y="50"/>
                    <a:pt x="491" y="50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7"/>
                    <a:pt x="491" y="57"/>
                    <a:pt x="491" y="57"/>
                  </a:cubicBezTo>
                  <a:cubicBezTo>
                    <a:pt x="491" y="50"/>
                    <a:pt x="491" y="50"/>
                    <a:pt x="491" y="50"/>
                  </a:cubicBezTo>
                  <a:close/>
                  <a:moveTo>
                    <a:pt x="489" y="50"/>
                  </a:move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49"/>
                    <a:pt x="490" y="49"/>
                    <a:pt x="490" y="49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90" y="57"/>
                    <a:pt x="490" y="57"/>
                    <a:pt x="490" y="57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9" y="56"/>
                    <a:pt x="489" y="56"/>
                    <a:pt x="489" y="56"/>
                  </a:cubicBezTo>
                  <a:cubicBezTo>
                    <a:pt x="489" y="50"/>
                    <a:pt x="489" y="50"/>
                    <a:pt x="489" y="50"/>
                  </a:cubicBezTo>
                  <a:close/>
                  <a:moveTo>
                    <a:pt x="489" y="67"/>
                  </a:moveTo>
                  <a:cubicBezTo>
                    <a:pt x="491" y="67"/>
                    <a:pt x="491" y="67"/>
                    <a:pt x="491" y="67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91" y="75"/>
                    <a:pt x="491" y="75"/>
                    <a:pt x="491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75"/>
                    <a:pt x="488" y="75"/>
                    <a:pt x="488" y="75"/>
                  </a:cubicBezTo>
                  <a:cubicBezTo>
                    <a:pt x="488" y="67"/>
                    <a:pt x="488" y="67"/>
                    <a:pt x="488" y="67"/>
                  </a:cubicBezTo>
                  <a:lnTo>
                    <a:pt x="489" y="67"/>
                  </a:ln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8" y="10"/>
                  </a:moveTo>
                  <a:cubicBezTo>
                    <a:pt x="488" y="11"/>
                    <a:pt x="488" y="11"/>
                    <a:pt x="488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488" y="10"/>
                    <a:pt x="488" y="10"/>
                    <a:pt x="488" y="10"/>
                  </a:cubicBezTo>
                  <a:close/>
                  <a:moveTo>
                    <a:pt x="488" y="8"/>
                  </a:move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ubicBezTo>
                    <a:pt x="488" y="8"/>
                    <a:pt x="488" y="8"/>
                    <a:pt x="488" y="8"/>
                  </a:cubicBezTo>
                  <a:close/>
                  <a:moveTo>
                    <a:pt x="487" y="49"/>
                  </a:moveTo>
                  <a:cubicBezTo>
                    <a:pt x="487" y="49"/>
                    <a:pt x="487" y="49"/>
                    <a:pt x="487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57"/>
                    <a:pt x="489" y="57"/>
                    <a:pt x="489" y="57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7" y="52"/>
                    <a:pt x="487" y="52"/>
                    <a:pt x="487" y="52"/>
                  </a:cubicBezTo>
                  <a:cubicBezTo>
                    <a:pt x="487" y="49"/>
                    <a:pt x="487" y="49"/>
                    <a:pt x="487" y="49"/>
                  </a:cubicBezTo>
                  <a:close/>
                  <a:moveTo>
                    <a:pt x="485" y="50"/>
                  </a:moveTo>
                  <a:cubicBezTo>
                    <a:pt x="485" y="49"/>
                    <a:pt x="485" y="49"/>
                    <a:pt x="485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8"/>
                    <a:pt x="485" y="48"/>
                    <a:pt x="485" y="48"/>
                  </a:cubicBezTo>
                  <a:cubicBezTo>
                    <a:pt x="485" y="49"/>
                    <a:pt x="485" y="49"/>
                    <a:pt x="485" y="49"/>
                  </a:cubicBezTo>
                  <a:cubicBezTo>
                    <a:pt x="486" y="49"/>
                    <a:pt x="486" y="49"/>
                    <a:pt x="486" y="49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6" y="48"/>
                    <a:pt x="486" y="48"/>
                    <a:pt x="486" y="48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7" y="55"/>
                    <a:pt x="487" y="55"/>
                    <a:pt x="487" y="55"/>
                  </a:cubicBezTo>
                  <a:cubicBezTo>
                    <a:pt x="487" y="57"/>
                    <a:pt x="487" y="57"/>
                    <a:pt x="487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5" y="50"/>
                    <a:pt x="485" y="50"/>
                    <a:pt x="485" y="50"/>
                  </a:cubicBezTo>
                  <a:close/>
                  <a:moveTo>
                    <a:pt x="481" y="67"/>
                  </a:moveTo>
                  <a:cubicBezTo>
                    <a:pt x="483" y="67"/>
                    <a:pt x="483" y="67"/>
                    <a:pt x="483" y="67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3" y="75"/>
                    <a:pt x="483" y="75"/>
                    <a:pt x="483" y="75"/>
                  </a:cubicBezTo>
                  <a:cubicBezTo>
                    <a:pt x="481" y="75"/>
                    <a:pt x="481" y="75"/>
                    <a:pt x="481" y="75"/>
                  </a:cubicBezTo>
                  <a:cubicBezTo>
                    <a:pt x="481" y="67"/>
                    <a:pt x="481" y="67"/>
                    <a:pt x="481" y="67"/>
                  </a:cubicBezTo>
                  <a:close/>
                  <a:moveTo>
                    <a:pt x="880" y="63"/>
                  </a:moveTo>
                  <a:cubicBezTo>
                    <a:pt x="878" y="67"/>
                    <a:pt x="878" y="67"/>
                    <a:pt x="878" y="67"/>
                  </a:cubicBezTo>
                  <a:cubicBezTo>
                    <a:pt x="876" y="67"/>
                    <a:pt x="876" y="67"/>
                    <a:pt x="876" y="67"/>
                  </a:cubicBezTo>
                  <a:cubicBezTo>
                    <a:pt x="877" y="63"/>
                    <a:pt x="877" y="63"/>
                    <a:pt x="877" y="63"/>
                  </a:cubicBezTo>
                  <a:lnTo>
                    <a:pt x="880" y="63"/>
                  </a:lnTo>
                  <a:close/>
                  <a:moveTo>
                    <a:pt x="877" y="63"/>
                  </a:moveTo>
                  <a:cubicBezTo>
                    <a:pt x="876" y="67"/>
                    <a:pt x="876" y="67"/>
                    <a:pt x="876" y="67"/>
                  </a:cubicBezTo>
                  <a:cubicBezTo>
                    <a:pt x="873" y="67"/>
                    <a:pt x="873" y="67"/>
                    <a:pt x="873" y="67"/>
                  </a:cubicBezTo>
                  <a:cubicBezTo>
                    <a:pt x="874" y="62"/>
                    <a:pt x="874" y="62"/>
                    <a:pt x="874" y="62"/>
                  </a:cubicBezTo>
                  <a:lnTo>
                    <a:pt x="877" y="63"/>
                  </a:lnTo>
                  <a:close/>
                  <a:moveTo>
                    <a:pt x="873" y="62"/>
                  </a:moveTo>
                  <a:cubicBezTo>
                    <a:pt x="872" y="67"/>
                    <a:pt x="872" y="67"/>
                    <a:pt x="872" y="67"/>
                  </a:cubicBezTo>
                  <a:cubicBezTo>
                    <a:pt x="869" y="67"/>
                    <a:pt x="869" y="67"/>
                    <a:pt x="869" y="67"/>
                  </a:cubicBezTo>
                  <a:cubicBezTo>
                    <a:pt x="871" y="62"/>
                    <a:pt x="871" y="62"/>
                    <a:pt x="871" y="62"/>
                  </a:cubicBezTo>
                  <a:lnTo>
                    <a:pt x="873" y="62"/>
                  </a:lnTo>
                  <a:close/>
                  <a:moveTo>
                    <a:pt x="870" y="62"/>
                  </a:moveTo>
                  <a:cubicBezTo>
                    <a:pt x="869" y="67"/>
                    <a:pt x="869" y="67"/>
                    <a:pt x="869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7" y="62"/>
                    <a:pt x="867" y="62"/>
                    <a:pt x="867" y="62"/>
                  </a:cubicBezTo>
                  <a:lnTo>
                    <a:pt x="870" y="62"/>
                  </a:lnTo>
                  <a:close/>
                  <a:moveTo>
                    <a:pt x="867" y="62"/>
                  </a:moveTo>
                  <a:cubicBezTo>
                    <a:pt x="867" y="67"/>
                    <a:pt x="867" y="67"/>
                    <a:pt x="867" y="67"/>
                  </a:cubicBezTo>
                  <a:cubicBezTo>
                    <a:pt x="867" y="67"/>
                    <a:pt x="867" y="67"/>
                    <a:pt x="867" y="67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5"/>
                    <a:pt x="865" y="65"/>
                    <a:pt x="865" y="65"/>
                  </a:cubicBezTo>
                  <a:cubicBezTo>
                    <a:pt x="865" y="66"/>
                    <a:pt x="865" y="66"/>
                    <a:pt x="865" y="66"/>
                  </a:cubicBezTo>
                  <a:cubicBezTo>
                    <a:pt x="864" y="62"/>
                    <a:pt x="864" y="62"/>
                    <a:pt x="864" y="62"/>
                  </a:cubicBezTo>
                  <a:lnTo>
                    <a:pt x="867" y="62"/>
                  </a:lnTo>
                  <a:close/>
                  <a:moveTo>
                    <a:pt x="864" y="63"/>
                  </a:moveTo>
                  <a:cubicBezTo>
                    <a:pt x="864" y="66"/>
                    <a:pt x="864" y="66"/>
                    <a:pt x="864" y="66"/>
                  </a:cubicBezTo>
                  <a:cubicBezTo>
                    <a:pt x="864" y="67"/>
                    <a:pt x="864" y="67"/>
                    <a:pt x="864" y="67"/>
                  </a:cubicBezTo>
                  <a:cubicBezTo>
                    <a:pt x="862" y="67"/>
                    <a:pt x="862" y="67"/>
                    <a:pt x="862" y="67"/>
                  </a:cubicBezTo>
                  <a:cubicBezTo>
                    <a:pt x="861" y="63"/>
                    <a:pt x="861" y="63"/>
                    <a:pt x="861" y="63"/>
                  </a:cubicBezTo>
                  <a:lnTo>
                    <a:pt x="864" y="63"/>
                  </a:lnTo>
                  <a:close/>
                  <a:moveTo>
                    <a:pt x="861" y="63"/>
                  </a:moveTo>
                  <a:cubicBezTo>
                    <a:pt x="862" y="67"/>
                    <a:pt x="862" y="67"/>
                    <a:pt x="862" y="67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8" y="63"/>
                    <a:pt x="858" y="63"/>
                    <a:pt x="858" y="63"/>
                  </a:cubicBezTo>
                  <a:lnTo>
                    <a:pt x="861" y="63"/>
                  </a:lnTo>
                  <a:close/>
                  <a:moveTo>
                    <a:pt x="855" y="64"/>
                  </a:moveTo>
                  <a:cubicBezTo>
                    <a:pt x="858" y="64"/>
                    <a:pt x="858" y="64"/>
                    <a:pt x="858" y="64"/>
                  </a:cubicBezTo>
                  <a:cubicBezTo>
                    <a:pt x="859" y="68"/>
                    <a:pt x="859" y="68"/>
                    <a:pt x="859" y="68"/>
                  </a:cubicBezTo>
                  <a:cubicBezTo>
                    <a:pt x="857" y="68"/>
                    <a:pt x="857" y="68"/>
                    <a:pt x="857" y="68"/>
                  </a:cubicBezTo>
                  <a:lnTo>
                    <a:pt x="855" y="64"/>
                  </a:lnTo>
                  <a:close/>
                  <a:moveTo>
                    <a:pt x="811" y="133"/>
                  </a:moveTo>
                  <a:cubicBezTo>
                    <a:pt x="812" y="132"/>
                    <a:pt x="812" y="132"/>
                    <a:pt x="812" y="132"/>
                  </a:cubicBezTo>
                  <a:cubicBezTo>
                    <a:pt x="813" y="132"/>
                    <a:pt x="813" y="132"/>
                    <a:pt x="813" y="132"/>
                  </a:cubicBezTo>
                  <a:cubicBezTo>
                    <a:pt x="814" y="131"/>
                    <a:pt x="814" y="131"/>
                    <a:pt x="814" y="131"/>
                  </a:cubicBezTo>
                  <a:cubicBezTo>
                    <a:pt x="815" y="131"/>
                    <a:pt x="815" y="131"/>
                    <a:pt x="815" y="131"/>
                  </a:cubicBezTo>
                  <a:cubicBezTo>
                    <a:pt x="816" y="130"/>
                    <a:pt x="816" y="130"/>
                    <a:pt x="816" y="130"/>
                  </a:cubicBezTo>
                  <a:cubicBezTo>
                    <a:pt x="819" y="128"/>
                    <a:pt x="819" y="128"/>
                    <a:pt x="819" y="128"/>
                  </a:cubicBezTo>
                  <a:cubicBezTo>
                    <a:pt x="822" y="127"/>
                    <a:pt x="822" y="127"/>
                    <a:pt x="822" y="127"/>
                  </a:cubicBezTo>
                  <a:cubicBezTo>
                    <a:pt x="825" y="125"/>
                    <a:pt x="825" y="125"/>
                    <a:pt x="825" y="125"/>
                  </a:cubicBezTo>
                  <a:cubicBezTo>
                    <a:pt x="827" y="123"/>
                    <a:pt x="827" y="123"/>
                    <a:pt x="827" y="123"/>
                  </a:cubicBezTo>
                  <a:cubicBezTo>
                    <a:pt x="830" y="121"/>
                    <a:pt x="830" y="121"/>
                    <a:pt x="830" y="121"/>
                  </a:cubicBezTo>
                  <a:cubicBezTo>
                    <a:pt x="832" y="119"/>
                    <a:pt x="832" y="119"/>
                    <a:pt x="832" y="119"/>
                  </a:cubicBezTo>
                  <a:cubicBezTo>
                    <a:pt x="835" y="117"/>
                    <a:pt x="835" y="117"/>
                    <a:pt x="835" y="117"/>
                  </a:cubicBezTo>
                  <a:cubicBezTo>
                    <a:pt x="837" y="115"/>
                    <a:pt x="837" y="115"/>
                    <a:pt x="837" y="115"/>
                  </a:cubicBezTo>
                  <a:cubicBezTo>
                    <a:pt x="840" y="113"/>
                    <a:pt x="840" y="113"/>
                    <a:pt x="840" y="113"/>
                  </a:cubicBezTo>
                  <a:cubicBezTo>
                    <a:pt x="842" y="111"/>
                    <a:pt x="842" y="111"/>
                    <a:pt x="842" y="111"/>
                  </a:cubicBezTo>
                  <a:cubicBezTo>
                    <a:pt x="843" y="110"/>
                    <a:pt x="843" y="110"/>
                    <a:pt x="843" y="110"/>
                  </a:cubicBezTo>
                  <a:cubicBezTo>
                    <a:pt x="844" y="109"/>
                    <a:pt x="844" y="109"/>
                    <a:pt x="844" y="109"/>
                  </a:cubicBezTo>
                  <a:cubicBezTo>
                    <a:pt x="845" y="109"/>
                    <a:pt x="845" y="109"/>
                    <a:pt x="845" y="109"/>
                  </a:cubicBezTo>
                  <a:cubicBezTo>
                    <a:pt x="844" y="150"/>
                    <a:pt x="844" y="150"/>
                    <a:pt x="844" y="150"/>
                  </a:cubicBezTo>
                  <a:cubicBezTo>
                    <a:pt x="811" y="150"/>
                    <a:pt x="811" y="150"/>
                    <a:pt x="811" y="150"/>
                  </a:cubicBezTo>
                  <a:cubicBezTo>
                    <a:pt x="809" y="137"/>
                    <a:pt x="809" y="137"/>
                    <a:pt x="809" y="137"/>
                  </a:cubicBezTo>
                  <a:cubicBezTo>
                    <a:pt x="811" y="135"/>
                    <a:pt x="811" y="135"/>
                    <a:pt x="811" y="135"/>
                  </a:cubicBezTo>
                  <a:cubicBezTo>
                    <a:pt x="811" y="134"/>
                    <a:pt x="811" y="134"/>
                    <a:pt x="811" y="134"/>
                  </a:cubicBezTo>
                  <a:cubicBezTo>
                    <a:pt x="811" y="133"/>
                    <a:pt x="811" y="133"/>
                    <a:pt x="811" y="133"/>
                  </a:cubicBezTo>
                  <a:close/>
                  <a:moveTo>
                    <a:pt x="804" y="150"/>
                  </a:moveTo>
                  <a:cubicBezTo>
                    <a:pt x="803" y="150"/>
                    <a:pt x="803" y="150"/>
                    <a:pt x="803" y="150"/>
                  </a:cubicBezTo>
                  <a:cubicBezTo>
                    <a:pt x="804" y="147"/>
                    <a:pt x="804" y="147"/>
                    <a:pt x="804" y="147"/>
                  </a:cubicBezTo>
                  <a:lnTo>
                    <a:pt x="804" y="150"/>
                  </a:lnTo>
                  <a:close/>
                  <a:moveTo>
                    <a:pt x="771" y="144"/>
                  </a:move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1" y="138"/>
                    <a:pt x="771" y="138"/>
                    <a:pt x="771" y="138"/>
                  </a:cubicBezTo>
                  <a:cubicBezTo>
                    <a:pt x="775" y="138"/>
                    <a:pt x="775" y="138"/>
                    <a:pt x="775" y="138"/>
                  </a:cubicBezTo>
                  <a:cubicBezTo>
                    <a:pt x="779" y="138"/>
                    <a:pt x="779" y="138"/>
                    <a:pt x="779" y="138"/>
                  </a:cubicBezTo>
                  <a:cubicBezTo>
                    <a:pt x="783" y="138"/>
                    <a:pt x="783" y="138"/>
                    <a:pt x="783" y="138"/>
                  </a:cubicBezTo>
                  <a:cubicBezTo>
                    <a:pt x="787" y="138"/>
                    <a:pt x="787" y="138"/>
                    <a:pt x="787" y="138"/>
                  </a:cubicBezTo>
                  <a:cubicBezTo>
                    <a:pt x="791" y="137"/>
                    <a:pt x="791" y="137"/>
                    <a:pt x="791" y="137"/>
                  </a:cubicBezTo>
                  <a:cubicBezTo>
                    <a:pt x="795" y="137"/>
                    <a:pt x="795" y="137"/>
                    <a:pt x="795" y="137"/>
                  </a:cubicBezTo>
                  <a:cubicBezTo>
                    <a:pt x="798" y="136"/>
                    <a:pt x="798" y="136"/>
                    <a:pt x="798" y="136"/>
                  </a:cubicBezTo>
                  <a:cubicBezTo>
                    <a:pt x="799" y="136"/>
                    <a:pt x="799" y="136"/>
                    <a:pt x="799" y="136"/>
                  </a:cubicBezTo>
                  <a:cubicBezTo>
                    <a:pt x="797" y="150"/>
                    <a:pt x="797" y="150"/>
                    <a:pt x="797" y="150"/>
                  </a:cubicBezTo>
                  <a:cubicBezTo>
                    <a:pt x="771" y="150"/>
                    <a:pt x="771" y="150"/>
                    <a:pt x="771" y="150"/>
                  </a:cubicBezTo>
                  <a:lnTo>
                    <a:pt x="771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 User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直角三角形 18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457" y="2280269"/>
            <a:ext cx="3897086" cy="2595459"/>
          </a:xfrm>
          <a:custGeom>
            <a:avLst/>
            <a:gdLst>
              <a:gd name="connsiteX0" fmla="*/ 0 w 3897086"/>
              <a:gd name="connsiteY0" fmla="*/ 0 h 3897086"/>
              <a:gd name="connsiteX1" fmla="*/ 3897086 w 3897086"/>
              <a:gd name="connsiteY1" fmla="*/ 0 h 3897086"/>
              <a:gd name="connsiteX2" fmla="*/ 3897086 w 3897086"/>
              <a:gd name="connsiteY2" fmla="*/ 3897086 h 3897086"/>
              <a:gd name="connsiteX3" fmla="*/ 0 w 3897086"/>
              <a:gd name="connsiteY3" fmla="*/ 3897086 h 3897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7086" h="3897086">
                <a:moveTo>
                  <a:pt x="0" y="0"/>
                </a:moveTo>
                <a:lnTo>
                  <a:pt x="3897086" y="0"/>
                </a:lnTo>
                <a:lnTo>
                  <a:pt x="3897086" y="3897086"/>
                </a:lnTo>
                <a:lnTo>
                  <a:pt x="0" y="3897086"/>
                </a:lnTo>
                <a:close/>
              </a:path>
            </a:pathLst>
          </a:custGeom>
          <a:noFill/>
        </p:spPr>
      </p:pic>
      <p:sp>
        <p:nvSpPr>
          <p:cNvPr id="14" name="矩形 13"/>
          <p:cNvSpPr/>
          <p:nvPr/>
        </p:nvSpPr>
        <p:spPr>
          <a:xfrm>
            <a:off x="8044543" y="2107096"/>
            <a:ext cx="3385457" cy="34194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62000" y="1629148"/>
            <a:ext cx="3385457" cy="389708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404878" y="1629148"/>
            <a:ext cx="3742579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8044542" y="4864855"/>
            <a:ext cx="3740757" cy="661379"/>
          </a:xfrm>
          <a:prstGeom prst="rect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直角三角形 19"/>
          <p:cNvSpPr/>
          <p:nvPr/>
        </p:nvSpPr>
        <p:spPr>
          <a:xfrm>
            <a:off x="11430000" y="4582663"/>
            <a:ext cx="355299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直角三角形 20"/>
          <p:cNvSpPr/>
          <p:nvPr/>
        </p:nvSpPr>
        <p:spPr>
          <a:xfrm rot="10800000">
            <a:off x="404877" y="2290527"/>
            <a:ext cx="357122" cy="281884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92540" y="1667449"/>
            <a:ext cx="3567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Han </a:t>
            </a:r>
            <a:r>
              <a:rPr lang="en-US" altLang="zh-CN" sz="32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Meimei</a:t>
            </a:r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069485" y="4903000"/>
            <a:ext cx="338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From China</a:t>
            </a:r>
            <a:endParaRPr lang="zh-CN" altLang="en-US" sz="3200" dirty="0">
              <a:solidFill>
                <a:schemeClr val="bg1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直角三角形 15"/>
          <p:cNvSpPr/>
          <p:nvPr/>
        </p:nvSpPr>
        <p:spPr>
          <a:xfrm rot="16200000">
            <a:off x="7377605" y="4859294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直角三角形 22"/>
          <p:cNvSpPr/>
          <p:nvPr/>
        </p:nvSpPr>
        <p:spPr>
          <a:xfrm rot="5400000">
            <a:off x="4152708" y="1623589"/>
            <a:ext cx="661686" cy="672189"/>
          </a:xfrm>
          <a:prstGeom prst="rtTriangle">
            <a:avLst/>
          </a:prstGeom>
          <a:solidFill>
            <a:srgbClr val="338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987748" y="2326942"/>
            <a:ext cx="297724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SAT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1300-1400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ACT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N/A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Cost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$40,000 - $60,000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238024" y="2431469"/>
            <a:ext cx="29349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Earnings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$60,000 - $80,000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altLang="zh-CN" sz="2800" b="1" dirty="0">
                <a:ea typeface="Tahoma" panose="020B0604030504040204" pitchFamily="34" charset="0"/>
                <a:cs typeface="Tahoma" panose="020B0604030504040204" pitchFamily="34" charset="0"/>
              </a:rPr>
              <a:t>Crime Rate</a:t>
            </a:r>
          </a:p>
          <a:p>
            <a:pPr algn="ctr"/>
            <a:r>
              <a:rPr lang="en-US" altLang="zh-CN" sz="2800" b="1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Below 6%</a:t>
            </a:r>
          </a:p>
          <a:p>
            <a:pPr algn="ctr"/>
            <a:endParaRPr lang="en-US" altLang="zh-CN" sz="16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37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5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正五边形 20"/>
          <p:cNvSpPr/>
          <p:nvPr/>
        </p:nvSpPr>
        <p:spPr>
          <a:xfrm>
            <a:off x="10989107" y="0"/>
            <a:ext cx="2405788" cy="2291227"/>
          </a:xfrm>
          <a:prstGeom prst="pentagon">
            <a:avLst/>
          </a:prstGeom>
          <a:solidFill>
            <a:srgbClr val="15FFC2">
              <a:alpha val="8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Freeform 153"/>
          <p:cNvSpPr>
            <a:spLocks noEditPoints="1"/>
          </p:cNvSpPr>
          <p:nvPr/>
        </p:nvSpPr>
        <p:spPr bwMode="auto">
          <a:xfrm>
            <a:off x="1" y="5452592"/>
            <a:ext cx="12192000" cy="1405408"/>
          </a:xfrm>
          <a:custGeom>
            <a:avLst/>
            <a:gdLst>
              <a:gd name="T0" fmla="*/ 1098 w 1132"/>
              <a:gd name="T1" fmla="*/ 60 h 131"/>
              <a:gd name="T2" fmla="*/ 1092 w 1132"/>
              <a:gd name="T3" fmla="*/ 84 h 131"/>
              <a:gd name="T4" fmla="*/ 1081 w 1132"/>
              <a:gd name="T5" fmla="*/ 62 h 131"/>
              <a:gd name="T6" fmla="*/ 1075 w 1132"/>
              <a:gd name="T7" fmla="*/ 83 h 131"/>
              <a:gd name="T8" fmla="*/ 1034 w 1132"/>
              <a:gd name="T9" fmla="*/ 37 h 131"/>
              <a:gd name="T10" fmla="*/ 1032 w 1132"/>
              <a:gd name="T11" fmla="*/ 37 h 131"/>
              <a:gd name="T12" fmla="*/ 952 w 1132"/>
              <a:gd name="T13" fmla="*/ 37 h 131"/>
              <a:gd name="T14" fmla="*/ 835 w 1132"/>
              <a:gd name="T15" fmla="*/ 58 h 131"/>
              <a:gd name="T16" fmla="*/ 816 w 1132"/>
              <a:gd name="T17" fmla="*/ 63 h 131"/>
              <a:gd name="T18" fmla="*/ 791 w 1132"/>
              <a:gd name="T19" fmla="*/ 15 h 131"/>
              <a:gd name="T20" fmla="*/ 725 w 1132"/>
              <a:gd name="T21" fmla="*/ 24 h 131"/>
              <a:gd name="T22" fmla="*/ 728 w 1132"/>
              <a:gd name="T23" fmla="*/ 91 h 131"/>
              <a:gd name="T24" fmla="*/ 625 w 1132"/>
              <a:gd name="T25" fmla="*/ 62 h 131"/>
              <a:gd name="T26" fmla="*/ 464 w 1132"/>
              <a:gd name="T27" fmla="*/ 69 h 131"/>
              <a:gd name="T28" fmla="*/ 424 w 1132"/>
              <a:gd name="T29" fmla="*/ 92 h 131"/>
              <a:gd name="T30" fmla="*/ 346 w 1132"/>
              <a:gd name="T31" fmla="*/ 87 h 131"/>
              <a:gd name="T32" fmla="*/ 270 w 1132"/>
              <a:gd name="T33" fmla="*/ 89 h 131"/>
              <a:gd name="T34" fmla="*/ 220 w 1132"/>
              <a:gd name="T35" fmla="*/ 110 h 131"/>
              <a:gd name="T36" fmla="*/ 216 w 1132"/>
              <a:gd name="T37" fmla="*/ 113 h 131"/>
              <a:gd name="T38" fmla="*/ 209 w 1132"/>
              <a:gd name="T39" fmla="*/ 64 h 131"/>
              <a:gd name="T40" fmla="*/ 208 w 1132"/>
              <a:gd name="T41" fmla="*/ 60 h 131"/>
              <a:gd name="T42" fmla="*/ 207 w 1132"/>
              <a:gd name="T43" fmla="*/ 65 h 131"/>
              <a:gd name="T44" fmla="*/ 199 w 1132"/>
              <a:gd name="T45" fmla="*/ 113 h 131"/>
              <a:gd name="T46" fmla="*/ 195 w 1132"/>
              <a:gd name="T47" fmla="*/ 111 h 131"/>
              <a:gd name="T48" fmla="*/ 103 w 1132"/>
              <a:gd name="T49" fmla="*/ 59 h 131"/>
              <a:gd name="T50" fmla="*/ 610 w 1132"/>
              <a:gd name="T51" fmla="*/ 107 h 131"/>
              <a:gd name="T52" fmla="*/ 527 w 1132"/>
              <a:gd name="T53" fmla="*/ 87 h 131"/>
              <a:gd name="T54" fmla="*/ 566 w 1132"/>
              <a:gd name="T55" fmla="*/ 114 h 131"/>
              <a:gd name="T56" fmla="*/ 624 w 1132"/>
              <a:gd name="T57" fmla="*/ 117 h 131"/>
              <a:gd name="T58" fmla="*/ 689 w 1132"/>
              <a:gd name="T59" fmla="*/ 110 h 131"/>
              <a:gd name="T60" fmla="*/ 754 w 1132"/>
              <a:gd name="T61" fmla="*/ 11 h 131"/>
              <a:gd name="T62" fmla="*/ 779 w 1132"/>
              <a:gd name="T63" fmla="*/ 11 h 131"/>
              <a:gd name="T64" fmla="*/ 765 w 1132"/>
              <a:gd name="T65" fmla="*/ 51 h 131"/>
              <a:gd name="T66" fmla="*/ 719 w 1132"/>
              <a:gd name="T67" fmla="*/ 71 h 131"/>
              <a:gd name="T68" fmla="*/ 718 w 1132"/>
              <a:gd name="T69" fmla="*/ 47 h 131"/>
              <a:gd name="T70" fmla="*/ 732 w 1132"/>
              <a:gd name="T71" fmla="*/ 23 h 131"/>
              <a:gd name="T72" fmla="*/ 718 w 1132"/>
              <a:gd name="T73" fmla="*/ 48 h 131"/>
              <a:gd name="T74" fmla="*/ 722 w 1132"/>
              <a:gd name="T75" fmla="*/ 80 h 131"/>
              <a:gd name="T76" fmla="*/ 737 w 1132"/>
              <a:gd name="T77" fmla="*/ 96 h 131"/>
              <a:gd name="T78" fmla="*/ 760 w 1132"/>
              <a:gd name="T79" fmla="*/ 103 h 131"/>
              <a:gd name="T80" fmla="*/ 770 w 1132"/>
              <a:gd name="T81" fmla="*/ 103 h 131"/>
              <a:gd name="T82" fmla="*/ 791 w 1132"/>
              <a:gd name="T83" fmla="*/ 17 h 131"/>
              <a:gd name="T84" fmla="*/ 806 w 1132"/>
              <a:gd name="T85" fmla="*/ 37 h 131"/>
              <a:gd name="T86" fmla="*/ 810 w 1132"/>
              <a:gd name="T87" fmla="*/ 75 h 131"/>
              <a:gd name="T88" fmla="*/ 793 w 1132"/>
              <a:gd name="T89" fmla="*/ 97 h 131"/>
              <a:gd name="T90" fmla="*/ 805 w 1132"/>
              <a:gd name="T91" fmla="*/ 82 h 131"/>
              <a:gd name="T92" fmla="*/ 814 w 1132"/>
              <a:gd name="T93" fmla="*/ 53 h 131"/>
              <a:gd name="T94" fmla="*/ 798 w 1132"/>
              <a:gd name="T95" fmla="*/ 27 h 131"/>
              <a:gd name="T96" fmla="*/ 795 w 1132"/>
              <a:gd name="T97" fmla="*/ 97 h 131"/>
              <a:gd name="T98" fmla="*/ 809 w 1132"/>
              <a:gd name="T99" fmla="*/ 81 h 131"/>
              <a:gd name="T100" fmla="*/ 815 w 1132"/>
              <a:gd name="T101" fmla="*/ 61 h 131"/>
              <a:gd name="T102" fmla="*/ 810 w 1132"/>
              <a:gd name="T103" fmla="*/ 34 h 131"/>
              <a:gd name="T104" fmla="*/ 798 w 1132"/>
              <a:gd name="T105" fmla="*/ 21 h 131"/>
              <a:gd name="T106" fmla="*/ 783 w 1132"/>
              <a:gd name="T107" fmla="*/ 17 h 131"/>
              <a:gd name="T108" fmla="*/ 764 w 1132"/>
              <a:gd name="T109" fmla="*/ 9 h 131"/>
              <a:gd name="T110" fmla="*/ 748 w 1132"/>
              <a:gd name="T111" fmla="*/ 13 h 131"/>
              <a:gd name="T112" fmla="*/ 735 w 1132"/>
              <a:gd name="T113" fmla="*/ 24 h 131"/>
              <a:gd name="T114" fmla="*/ 721 w 1132"/>
              <a:gd name="T115" fmla="*/ 38 h 131"/>
              <a:gd name="T116" fmla="*/ 716 w 1132"/>
              <a:gd name="T117" fmla="*/ 61 h 131"/>
              <a:gd name="T118" fmla="*/ 723 w 1132"/>
              <a:gd name="T119" fmla="*/ 83 h 131"/>
              <a:gd name="T120" fmla="*/ 734 w 1132"/>
              <a:gd name="T121" fmla="*/ 95 h 131"/>
              <a:gd name="T122" fmla="*/ 752 w 1132"/>
              <a:gd name="T123" fmla="*/ 104 h 131"/>
              <a:gd name="T124" fmla="*/ 785 w 1132"/>
              <a:gd name="T125" fmla="*/ 101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2" h="131">
                <a:moveTo>
                  <a:pt x="1106" y="114"/>
                </a:moveTo>
                <a:cubicBezTo>
                  <a:pt x="1106" y="92"/>
                  <a:pt x="1106" y="92"/>
                  <a:pt x="1106" y="92"/>
                </a:cubicBezTo>
                <a:cubicBezTo>
                  <a:pt x="1106" y="92"/>
                  <a:pt x="1106" y="92"/>
                  <a:pt x="1106" y="92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6" y="87"/>
                  <a:pt x="1106" y="87"/>
                  <a:pt x="1106" y="87"/>
                </a:cubicBezTo>
                <a:cubicBezTo>
                  <a:pt x="1105" y="87"/>
                  <a:pt x="1105" y="87"/>
                  <a:pt x="1105" y="87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4" y="86"/>
                  <a:pt x="1104" y="86"/>
                  <a:pt x="1104" y="86"/>
                </a:cubicBezTo>
                <a:cubicBezTo>
                  <a:pt x="1103" y="85"/>
                  <a:pt x="1103" y="85"/>
                  <a:pt x="1103" y="85"/>
                </a:cubicBezTo>
                <a:cubicBezTo>
                  <a:pt x="1103" y="84"/>
                  <a:pt x="1103" y="84"/>
                  <a:pt x="1103" y="84"/>
                </a:cubicBezTo>
                <a:cubicBezTo>
                  <a:pt x="1104" y="84"/>
                  <a:pt x="1104" y="84"/>
                  <a:pt x="1104" y="84"/>
                </a:cubicBezTo>
                <a:cubicBezTo>
                  <a:pt x="1104" y="83"/>
                  <a:pt x="1104" y="83"/>
                  <a:pt x="1104" y="83"/>
                </a:cubicBezTo>
                <a:cubicBezTo>
                  <a:pt x="1103" y="83"/>
                  <a:pt x="1103" y="83"/>
                  <a:pt x="1103" y="83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4" y="76"/>
                  <a:pt x="1104" y="76"/>
                  <a:pt x="1104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6"/>
                  <a:pt x="1103" y="76"/>
                  <a:pt x="1103" y="76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4"/>
                  <a:pt x="1103" y="74"/>
                  <a:pt x="1103" y="74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3" y="73"/>
                  <a:pt x="1103" y="73"/>
                  <a:pt x="1103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2" y="73"/>
                  <a:pt x="1102" y="73"/>
                  <a:pt x="1102" y="73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2"/>
                  <a:pt x="1101" y="72"/>
                  <a:pt x="1101" y="72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1" y="71"/>
                  <a:pt x="1101" y="71"/>
                  <a:pt x="1101" y="71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70"/>
                  <a:pt x="1100" y="70"/>
                  <a:pt x="1100" y="70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1" y="69"/>
                  <a:pt x="1101" y="69"/>
                  <a:pt x="1101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9"/>
                  <a:pt x="1100" y="69"/>
                  <a:pt x="1100" y="69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7"/>
                  <a:pt x="1100" y="67"/>
                  <a:pt x="1100" y="67"/>
                </a:cubicBezTo>
                <a:cubicBezTo>
                  <a:pt x="1100" y="66"/>
                  <a:pt x="1100" y="66"/>
                  <a:pt x="1100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6"/>
                  <a:pt x="1099" y="66"/>
                  <a:pt x="1099" y="66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5"/>
                  <a:pt x="1099" y="65"/>
                  <a:pt x="1099" y="65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4"/>
                  <a:pt x="1099" y="64"/>
                  <a:pt x="1099" y="64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9" y="63"/>
                  <a:pt x="1099" y="63"/>
                  <a:pt x="1099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8" y="60"/>
                  <a:pt x="1098" y="60"/>
                  <a:pt x="1098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0"/>
                  <a:pt x="1097" y="60"/>
                  <a:pt x="1097" y="60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8" y="61"/>
                  <a:pt x="1098" y="61"/>
                  <a:pt x="1098" y="61"/>
                </a:cubicBezTo>
                <a:cubicBezTo>
                  <a:pt x="1097" y="61"/>
                  <a:pt x="1097" y="61"/>
                  <a:pt x="1097" y="61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7" y="62"/>
                  <a:pt x="1097" y="62"/>
                  <a:pt x="1097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2"/>
                  <a:pt x="1098" y="62"/>
                  <a:pt x="1098" y="62"/>
                </a:cubicBezTo>
                <a:cubicBezTo>
                  <a:pt x="1098" y="63"/>
                  <a:pt x="1098" y="63"/>
                  <a:pt x="1098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3"/>
                  <a:pt x="1097" y="63"/>
                  <a:pt x="1097" y="63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4"/>
                  <a:pt x="1097" y="64"/>
                  <a:pt x="1097" y="64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6" y="65"/>
                  <a:pt x="1096" y="65"/>
                  <a:pt x="1096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5"/>
                  <a:pt x="1097" y="65"/>
                  <a:pt x="1097" y="65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7" y="66"/>
                  <a:pt x="1097" y="66"/>
                  <a:pt x="1097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6"/>
                  <a:pt x="1096" y="66"/>
                  <a:pt x="1096" y="66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7"/>
                  <a:pt x="1096" y="67"/>
                  <a:pt x="1096" y="67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6" y="69"/>
                  <a:pt x="1096" y="69"/>
                  <a:pt x="1096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69"/>
                  <a:pt x="1095" y="69"/>
                  <a:pt x="1095" y="69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0"/>
                  <a:pt x="1095" y="70"/>
                  <a:pt x="1095" y="70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1"/>
                  <a:pt x="1095" y="71"/>
                  <a:pt x="1095" y="71"/>
                </a:cubicBezTo>
                <a:cubicBezTo>
                  <a:pt x="1095" y="72"/>
                  <a:pt x="1095" y="72"/>
                  <a:pt x="1095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2"/>
                  <a:pt x="1094" y="72"/>
                  <a:pt x="1094" y="72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4" y="73"/>
                  <a:pt x="1094" y="73"/>
                  <a:pt x="1094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3"/>
                  <a:pt x="1093" y="73"/>
                  <a:pt x="1093" y="73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4"/>
                  <a:pt x="1093" y="74"/>
                  <a:pt x="1093" y="74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3" y="76"/>
                  <a:pt x="1093" y="76"/>
                  <a:pt x="1093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76"/>
                  <a:pt x="1092" y="76"/>
                  <a:pt x="1092" y="76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3"/>
                  <a:pt x="1092" y="83"/>
                  <a:pt x="1092" y="83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4"/>
                  <a:pt x="1092" y="84"/>
                  <a:pt x="1092" y="84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5"/>
                  <a:pt x="1092" y="85"/>
                  <a:pt x="1092" y="85"/>
                </a:cubicBezTo>
                <a:cubicBezTo>
                  <a:pt x="1092" y="86"/>
                  <a:pt x="1092" y="86"/>
                  <a:pt x="1092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1" y="86"/>
                  <a:pt x="1091" y="86"/>
                  <a:pt x="1091" y="86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7"/>
                  <a:pt x="1090" y="87"/>
                  <a:pt x="1090" y="87"/>
                </a:cubicBezTo>
                <a:cubicBezTo>
                  <a:pt x="1090" y="88"/>
                  <a:pt x="1090" y="88"/>
                  <a:pt x="1090" y="88"/>
                </a:cubicBezTo>
                <a:cubicBezTo>
                  <a:pt x="1087" y="88"/>
                  <a:pt x="1087" y="88"/>
                  <a:pt x="1087" y="88"/>
                </a:cubicBezTo>
                <a:cubicBezTo>
                  <a:pt x="1087" y="86"/>
                  <a:pt x="1087" y="86"/>
                  <a:pt x="1087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8" y="86"/>
                  <a:pt x="1088" y="86"/>
                  <a:pt x="1088" y="86"/>
                </a:cubicBezTo>
                <a:cubicBezTo>
                  <a:pt x="1086" y="86"/>
                  <a:pt x="1086" y="86"/>
                  <a:pt x="1086" y="86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6" y="85"/>
                  <a:pt x="1086" y="85"/>
                  <a:pt x="1086" y="85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4"/>
                  <a:pt x="1085" y="84"/>
                  <a:pt x="1085" y="84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6" y="83"/>
                  <a:pt x="1086" y="83"/>
                  <a:pt x="1086" y="83"/>
                </a:cubicBezTo>
                <a:cubicBezTo>
                  <a:pt x="1085" y="83"/>
                  <a:pt x="1085" y="83"/>
                  <a:pt x="1085" y="83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6" y="76"/>
                  <a:pt x="1086" y="76"/>
                  <a:pt x="1086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6"/>
                  <a:pt x="1085" y="76"/>
                  <a:pt x="1085" y="76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4"/>
                  <a:pt x="1085" y="74"/>
                  <a:pt x="1085" y="74"/>
                </a:cubicBezTo>
                <a:cubicBezTo>
                  <a:pt x="1085" y="73"/>
                  <a:pt x="1085" y="73"/>
                  <a:pt x="1085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4" y="73"/>
                  <a:pt x="1084" y="73"/>
                  <a:pt x="1084" y="73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2"/>
                  <a:pt x="1083" y="72"/>
                  <a:pt x="1083" y="72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1"/>
                  <a:pt x="1083" y="71"/>
                  <a:pt x="1083" y="71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3" y="70"/>
                  <a:pt x="1083" y="70"/>
                  <a:pt x="1083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70"/>
                  <a:pt x="1082" y="70"/>
                  <a:pt x="1082" y="70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8"/>
                  <a:pt x="1082" y="68"/>
                  <a:pt x="1082" y="68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2" y="67"/>
                  <a:pt x="1082" y="67"/>
                  <a:pt x="1082" y="67"/>
                </a:cubicBezTo>
                <a:cubicBezTo>
                  <a:pt x="1081" y="67"/>
                  <a:pt x="1081" y="67"/>
                  <a:pt x="1081" y="67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2" y="66"/>
                  <a:pt x="1082" y="66"/>
                  <a:pt x="1082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6"/>
                  <a:pt x="1081" y="66"/>
                  <a:pt x="1081" y="66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5"/>
                  <a:pt x="1081" y="65"/>
                  <a:pt x="1081" y="65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4"/>
                  <a:pt x="1081" y="64"/>
                  <a:pt x="1081" y="64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1" y="63"/>
                  <a:pt x="1081" y="63"/>
                  <a:pt x="1081" y="63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1" y="62"/>
                  <a:pt x="1081" y="62"/>
                  <a:pt x="1081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2"/>
                  <a:pt x="1080" y="62"/>
                  <a:pt x="1080" y="62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3"/>
                  <a:pt x="1080" y="63"/>
                  <a:pt x="1080" y="63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4"/>
                  <a:pt x="1080" y="64"/>
                  <a:pt x="1080" y="64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80" y="65"/>
                  <a:pt x="1080" y="65"/>
                  <a:pt x="1080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5"/>
                  <a:pt x="1079" y="65"/>
                  <a:pt x="1079" y="65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6"/>
                  <a:pt x="1079" y="66"/>
                  <a:pt x="1079" y="66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7"/>
                  <a:pt x="1079" y="67"/>
                  <a:pt x="1079" y="67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8" y="68"/>
                  <a:pt x="1078" y="68"/>
                  <a:pt x="1078" y="68"/>
                </a:cubicBezTo>
                <a:cubicBezTo>
                  <a:pt x="1079" y="68"/>
                  <a:pt x="1079" y="68"/>
                  <a:pt x="1079" y="68"/>
                </a:cubicBezTo>
                <a:cubicBezTo>
                  <a:pt x="1079" y="70"/>
                  <a:pt x="1079" y="70"/>
                  <a:pt x="1079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0"/>
                  <a:pt x="1078" y="70"/>
                  <a:pt x="1078" y="70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1"/>
                  <a:pt x="1078" y="71"/>
                  <a:pt x="1078" y="71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8" y="72"/>
                  <a:pt x="1078" y="72"/>
                  <a:pt x="1078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2"/>
                  <a:pt x="1077" y="72"/>
                  <a:pt x="1077" y="72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7" y="73"/>
                  <a:pt x="1077" y="73"/>
                  <a:pt x="1077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3"/>
                  <a:pt x="1076" y="73"/>
                  <a:pt x="1076" y="73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4"/>
                  <a:pt x="1076" y="74"/>
                  <a:pt x="1076" y="74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6" y="76"/>
                  <a:pt x="1076" y="76"/>
                  <a:pt x="1076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76"/>
                  <a:pt x="1075" y="76"/>
                  <a:pt x="1075" y="76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3"/>
                  <a:pt x="1075" y="83"/>
                  <a:pt x="1075" y="83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4"/>
                  <a:pt x="1075" y="84"/>
                  <a:pt x="1075" y="84"/>
                </a:cubicBezTo>
                <a:cubicBezTo>
                  <a:pt x="1075" y="85"/>
                  <a:pt x="1075" y="85"/>
                  <a:pt x="1075" y="85"/>
                </a:cubicBezTo>
                <a:cubicBezTo>
                  <a:pt x="1074" y="85"/>
                  <a:pt x="1074" y="85"/>
                  <a:pt x="1074" y="85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3" y="86"/>
                  <a:pt x="1073" y="86"/>
                  <a:pt x="1073" y="86"/>
                </a:cubicBezTo>
                <a:cubicBezTo>
                  <a:pt x="1074" y="86"/>
                  <a:pt x="1074" y="86"/>
                  <a:pt x="1074" y="86"/>
                </a:cubicBezTo>
                <a:cubicBezTo>
                  <a:pt x="1074" y="89"/>
                  <a:pt x="1074" y="89"/>
                  <a:pt x="1074" y="89"/>
                </a:cubicBezTo>
                <a:cubicBezTo>
                  <a:pt x="1050" y="89"/>
                  <a:pt x="1050" y="89"/>
                  <a:pt x="1050" y="89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1" y="86"/>
                  <a:pt x="1051" y="86"/>
                  <a:pt x="1051" y="86"/>
                </a:cubicBezTo>
                <a:cubicBezTo>
                  <a:pt x="1050" y="86"/>
                  <a:pt x="1050" y="86"/>
                  <a:pt x="1050" y="86"/>
                </a:cubicBezTo>
                <a:cubicBezTo>
                  <a:pt x="1050" y="77"/>
                  <a:pt x="1050" y="77"/>
                  <a:pt x="1050" y="77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6"/>
                  <a:pt x="1050" y="76"/>
                  <a:pt x="1050" y="76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5"/>
                  <a:pt x="1050" y="75"/>
                  <a:pt x="1050" y="75"/>
                </a:cubicBezTo>
                <a:cubicBezTo>
                  <a:pt x="1050" y="72"/>
                  <a:pt x="1050" y="72"/>
                  <a:pt x="1050" y="72"/>
                </a:cubicBezTo>
                <a:cubicBezTo>
                  <a:pt x="1049" y="72"/>
                  <a:pt x="1049" y="72"/>
                  <a:pt x="1049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72"/>
                  <a:pt x="1047" y="72"/>
                  <a:pt x="1047" y="72"/>
                </a:cubicBezTo>
                <a:cubicBezTo>
                  <a:pt x="1047" y="68"/>
                  <a:pt x="1047" y="68"/>
                  <a:pt x="1047" y="68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7"/>
                  <a:pt x="1047" y="67"/>
                  <a:pt x="1047" y="67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7" y="66"/>
                  <a:pt x="1047" y="66"/>
                  <a:pt x="1047" y="66"/>
                </a:cubicBezTo>
                <a:cubicBezTo>
                  <a:pt x="1046" y="66"/>
                  <a:pt x="1046" y="66"/>
                  <a:pt x="1046" y="66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5"/>
                  <a:pt x="1046" y="65"/>
                  <a:pt x="1046" y="65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4"/>
                  <a:pt x="1046" y="64"/>
                  <a:pt x="1046" y="64"/>
                </a:cubicBezTo>
                <a:cubicBezTo>
                  <a:pt x="1046" y="63"/>
                  <a:pt x="1046" y="63"/>
                  <a:pt x="1046" y="63"/>
                </a:cubicBezTo>
                <a:cubicBezTo>
                  <a:pt x="1045" y="62"/>
                  <a:pt x="1045" y="62"/>
                  <a:pt x="1045" y="62"/>
                </a:cubicBezTo>
                <a:cubicBezTo>
                  <a:pt x="1045" y="60"/>
                  <a:pt x="1045" y="60"/>
                  <a:pt x="1045" y="60"/>
                </a:cubicBezTo>
                <a:cubicBezTo>
                  <a:pt x="1044" y="59"/>
                  <a:pt x="1044" y="59"/>
                  <a:pt x="1044" y="59"/>
                </a:cubicBezTo>
                <a:cubicBezTo>
                  <a:pt x="1044" y="58"/>
                  <a:pt x="1044" y="58"/>
                  <a:pt x="1044" y="58"/>
                </a:cubicBezTo>
                <a:cubicBezTo>
                  <a:pt x="1043" y="57"/>
                  <a:pt x="1043" y="57"/>
                  <a:pt x="1043" y="57"/>
                </a:cubicBezTo>
                <a:cubicBezTo>
                  <a:pt x="1042" y="55"/>
                  <a:pt x="1042" y="55"/>
                  <a:pt x="1042" y="55"/>
                </a:cubicBezTo>
                <a:cubicBezTo>
                  <a:pt x="1041" y="54"/>
                  <a:pt x="1041" y="54"/>
                  <a:pt x="1041" y="54"/>
                </a:cubicBezTo>
                <a:cubicBezTo>
                  <a:pt x="1040" y="53"/>
                  <a:pt x="1040" y="53"/>
                  <a:pt x="1040" y="53"/>
                </a:cubicBezTo>
                <a:cubicBezTo>
                  <a:pt x="1039" y="53"/>
                  <a:pt x="1039" y="53"/>
                  <a:pt x="1039" y="53"/>
                </a:cubicBezTo>
                <a:cubicBezTo>
                  <a:pt x="1038" y="52"/>
                  <a:pt x="1038" y="52"/>
                  <a:pt x="1038" y="52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1"/>
                  <a:pt x="1037" y="51"/>
                  <a:pt x="1037" y="51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7" y="50"/>
                  <a:pt x="1037" y="50"/>
                  <a:pt x="1037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50"/>
                  <a:pt x="1036" y="50"/>
                  <a:pt x="1036" y="50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8"/>
                  <a:pt x="1036" y="48"/>
                  <a:pt x="1036" y="48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6" y="43"/>
                  <a:pt x="1036" y="43"/>
                  <a:pt x="1036" y="43"/>
                </a:cubicBezTo>
                <a:cubicBezTo>
                  <a:pt x="1035" y="43"/>
                  <a:pt x="1035" y="43"/>
                  <a:pt x="1035" y="43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40"/>
                  <a:pt x="1035" y="40"/>
                  <a:pt x="1035" y="40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9"/>
                  <a:pt x="1035" y="39"/>
                  <a:pt x="1035" y="39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5" y="38"/>
                  <a:pt x="1035" y="38"/>
                  <a:pt x="1035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8"/>
                  <a:pt x="1034" y="38"/>
                  <a:pt x="1034" y="38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7"/>
                  <a:pt x="1034" y="37"/>
                  <a:pt x="1034" y="37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6"/>
                  <a:pt x="1034" y="36"/>
                  <a:pt x="1034" y="36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5"/>
                  <a:pt x="1034" y="35"/>
                  <a:pt x="1034" y="35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4"/>
                  <a:pt x="1034" y="34"/>
                  <a:pt x="1034" y="34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4" y="33"/>
                  <a:pt x="1034" y="33"/>
                  <a:pt x="1034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3" y="33"/>
                  <a:pt x="1033" y="33"/>
                  <a:pt x="1033" y="33"/>
                </a:cubicBezTo>
                <a:cubicBezTo>
                  <a:pt x="1032" y="33"/>
                  <a:pt x="1032" y="33"/>
                  <a:pt x="1032" y="33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4"/>
                  <a:pt x="1032" y="34"/>
                  <a:pt x="1032" y="34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3" y="35"/>
                  <a:pt x="1033" y="35"/>
                  <a:pt x="1033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5"/>
                  <a:pt x="1032" y="35"/>
                  <a:pt x="1032" y="35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3" y="36"/>
                  <a:pt x="1033" y="36"/>
                  <a:pt x="1033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6"/>
                  <a:pt x="1032" y="36"/>
                  <a:pt x="1032" y="36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7"/>
                  <a:pt x="1032" y="37"/>
                  <a:pt x="1032" y="37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8"/>
                  <a:pt x="1032" y="38"/>
                  <a:pt x="1032" y="38"/>
                </a:cubicBezTo>
                <a:cubicBezTo>
                  <a:pt x="1032" y="39"/>
                  <a:pt x="1032" y="39"/>
                  <a:pt x="1032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39"/>
                  <a:pt x="1031" y="39"/>
                  <a:pt x="1031" y="39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0"/>
                  <a:pt x="1031" y="40"/>
                  <a:pt x="1031" y="40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1" y="42"/>
                  <a:pt x="1031" y="42"/>
                  <a:pt x="1031" y="42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3"/>
                  <a:pt x="1030" y="43"/>
                  <a:pt x="1030" y="43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48"/>
                  <a:pt x="1030" y="48"/>
                  <a:pt x="1030" y="48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30" y="50"/>
                  <a:pt x="1030" y="50"/>
                  <a:pt x="1030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0"/>
                  <a:pt x="1029" y="50"/>
                  <a:pt x="1029" y="50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29" y="51"/>
                  <a:pt x="1029" y="51"/>
                  <a:pt x="1029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30" y="51"/>
                  <a:pt x="1030" y="51"/>
                  <a:pt x="1030" y="51"/>
                </a:cubicBezTo>
                <a:cubicBezTo>
                  <a:pt x="1028" y="52"/>
                  <a:pt x="1028" y="52"/>
                  <a:pt x="1028" y="52"/>
                </a:cubicBezTo>
                <a:cubicBezTo>
                  <a:pt x="1027" y="53"/>
                  <a:pt x="1027" y="53"/>
                  <a:pt x="1027" y="53"/>
                </a:cubicBezTo>
                <a:cubicBezTo>
                  <a:pt x="1026" y="53"/>
                  <a:pt x="1026" y="53"/>
                  <a:pt x="1026" y="53"/>
                </a:cubicBezTo>
                <a:cubicBezTo>
                  <a:pt x="1025" y="54"/>
                  <a:pt x="1025" y="54"/>
                  <a:pt x="1025" y="54"/>
                </a:cubicBezTo>
                <a:cubicBezTo>
                  <a:pt x="1024" y="55"/>
                  <a:pt x="1024" y="55"/>
                  <a:pt x="1024" y="55"/>
                </a:cubicBezTo>
                <a:cubicBezTo>
                  <a:pt x="1023" y="57"/>
                  <a:pt x="1023" y="57"/>
                  <a:pt x="1023" y="57"/>
                </a:cubicBezTo>
                <a:cubicBezTo>
                  <a:pt x="1022" y="58"/>
                  <a:pt x="1022" y="58"/>
                  <a:pt x="1022" y="58"/>
                </a:cubicBezTo>
                <a:cubicBezTo>
                  <a:pt x="1022" y="59"/>
                  <a:pt x="1022" y="59"/>
                  <a:pt x="1022" y="59"/>
                </a:cubicBezTo>
                <a:cubicBezTo>
                  <a:pt x="1021" y="60"/>
                  <a:pt x="1021" y="60"/>
                  <a:pt x="1021" y="60"/>
                </a:cubicBezTo>
                <a:cubicBezTo>
                  <a:pt x="1021" y="62"/>
                  <a:pt x="1021" y="62"/>
                  <a:pt x="1021" y="62"/>
                </a:cubicBezTo>
                <a:cubicBezTo>
                  <a:pt x="1020" y="63"/>
                  <a:pt x="1020" y="63"/>
                  <a:pt x="1020" y="63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4"/>
                  <a:pt x="1020" y="64"/>
                  <a:pt x="1020" y="64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5"/>
                  <a:pt x="1020" y="65"/>
                  <a:pt x="1020" y="65"/>
                </a:cubicBezTo>
                <a:cubicBezTo>
                  <a:pt x="1020" y="66"/>
                  <a:pt x="1020" y="66"/>
                  <a:pt x="1020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6"/>
                  <a:pt x="1019" y="66"/>
                  <a:pt x="1019" y="66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19" y="67"/>
                  <a:pt x="1019" y="67"/>
                  <a:pt x="1019" y="67"/>
                </a:cubicBezTo>
                <a:cubicBezTo>
                  <a:pt x="1020" y="72"/>
                  <a:pt x="1020" y="72"/>
                  <a:pt x="1020" y="72"/>
                </a:cubicBezTo>
                <a:cubicBezTo>
                  <a:pt x="1019" y="72"/>
                  <a:pt x="1019" y="72"/>
                  <a:pt x="1019" y="72"/>
                </a:cubicBezTo>
                <a:cubicBezTo>
                  <a:pt x="1017" y="72"/>
                  <a:pt x="1017" y="72"/>
                  <a:pt x="1017" y="72"/>
                </a:cubicBezTo>
                <a:cubicBezTo>
                  <a:pt x="1016" y="72"/>
                  <a:pt x="1016" y="72"/>
                  <a:pt x="1016" y="72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5"/>
                  <a:pt x="1016" y="75"/>
                  <a:pt x="1016" y="75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6"/>
                  <a:pt x="1016" y="76"/>
                  <a:pt x="1016" y="76"/>
                </a:cubicBezTo>
                <a:cubicBezTo>
                  <a:pt x="1016" y="77"/>
                  <a:pt x="1016" y="77"/>
                  <a:pt x="1016" y="77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5" y="86"/>
                  <a:pt x="1015" y="86"/>
                  <a:pt x="1015" y="86"/>
                </a:cubicBezTo>
                <a:cubicBezTo>
                  <a:pt x="1016" y="86"/>
                  <a:pt x="1016" y="86"/>
                  <a:pt x="1016" y="86"/>
                </a:cubicBezTo>
                <a:cubicBezTo>
                  <a:pt x="1016" y="90"/>
                  <a:pt x="1016" y="90"/>
                  <a:pt x="1016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7" y="90"/>
                  <a:pt x="977" y="90"/>
                  <a:pt x="977" y="90"/>
                </a:cubicBezTo>
                <a:cubicBezTo>
                  <a:pt x="976" y="90"/>
                  <a:pt x="976" y="90"/>
                  <a:pt x="976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0"/>
                  <a:pt x="975" y="90"/>
                  <a:pt x="975" y="90"/>
                </a:cubicBezTo>
                <a:cubicBezTo>
                  <a:pt x="975" y="93"/>
                  <a:pt x="975" y="93"/>
                  <a:pt x="975" y="93"/>
                </a:cubicBezTo>
                <a:cubicBezTo>
                  <a:pt x="975" y="114"/>
                  <a:pt x="975" y="114"/>
                  <a:pt x="975" y="114"/>
                </a:cubicBezTo>
                <a:cubicBezTo>
                  <a:pt x="956" y="114"/>
                  <a:pt x="956" y="114"/>
                  <a:pt x="956" y="114"/>
                </a:cubicBezTo>
                <a:cubicBezTo>
                  <a:pt x="956" y="113"/>
                  <a:pt x="956" y="113"/>
                  <a:pt x="956" y="113"/>
                </a:cubicBezTo>
                <a:cubicBezTo>
                  <a:pt x="957" y="109"/>
                  <a:pt x="957" y="109"/>
                  <a:pt x="957" y="109"/>
                </a:cubicBezTo>
                <a:cubicBezTo>
                  <a:pt x="958" y="98"/>
                  <a:pt x="958" y="98"/>
                  <a:pt x="958" y="98"/>
                </a:cubicBezTo>
                <a:cubicBezTo>
                  <a:pt x="959" y="89"/>
                  <a:pt x="959" y="89"/>
                  <a:pt x="959" y="89"/>
                </a:cubicBezTo>
                <a:cubicBezTo>
                  <a:pt x="959" y="79"/>
                  <a:pt x="959" y="79"/>
                  <a:pt x="959" y="79"/>
                </a:cubicBezTo>
                <a:cubicBezTo>
                  <a:pt x="958" y="69"/>
                  <a:pt x="958" y="69"/>
                  <a:pt x="958" y="69"/>
                </a:cubicBezTo>
                <a:cubicBezTo>
                  <a:pt x="957" y="59"/>
                  <a:pt x="957" y="59"/>
                  <a:pt x="957" y="59"/>
                </a:cubicBezTo>
                <a:cubicBezTo>
                  <a:pt x="955" y="50"/>
                  <a:pt x="955" y="50"/>
                  <a:pt x="955" y="50"/>
                </a:cubicBezTo>
                <a:cubicBezTo>
                  <a:pt x="953" y="41"/>
                  <a:pt x="953" y="41"/>
                  <a:pt x="953" y="41"/>
                </a:cubicBezTo>
                <a:cubicBezTo>
                  <a:pt x="952" y="38"/>
                  <a:pt x="952" y="38"/>
                  <a:pt x="952" y="38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1" y="34"/>
                  <a:pt x="951" y="34"/>
                  <a:pt x="951" y="34"/>
                </a:cubicBezTo>
                <a:cubicBezTo>
                  <a:pt x="950" y="34"/>
                  <a:pt x="950" y="34"/>
                  <a:pt x="950" y="34"/>
                </a:cubicBezTo>
                <a:cubicBezTo>
                  <a:pt x="950" y="32"/>
                  <a:pt x="950" y="32"/>
                  <a:pt x="950" y="32"/>
                </a:cubicBezTo>
                <a:cubicBezTo>
                  <a:pt x="947" y="28"/>
                  <a:pt x="947" y="28"/>
                  <a:pt x="947" y="28"/>
                </a:cubicBezTo>
                <a:cubicBezTo>
                  <a:pt x="946" y="25"/>
                  <a:pt x="946" y="25"/>
                  <a:pt x="946" y="25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3" y="22"/>
                  <a:pt x="943" y="22"/>
                  <a:pt x="943" y="22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2" y="21"/>
                  <a:pt x="942" y="21"/>
                  <a:pt x="942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1"/>
                  <a:pt x="941" y="21"/>
                  <a:pt x="941" y="21"/>
                </a:cubicBezTo>
                <a:cubicBezTo>
                  <a:pt x="941" y="22"/>
                  <a:pt x="941" y="22"/>
                  <a:pt x="941" y="22"/>
                </a:cubicBezTo>
                <a:cubicBezTo>
                  <a:pt x="940" y="22"/>
                  <a:pt x="940" y="22"/>
                  <a:pt x="940" y="22"/>
                </a:cubicBezTo>
                <a:cubicBezTo>
                  <a:pt x="938" y="25"/>
                  <a:pt x="938" y="25"/>
                  <a:pt x="938" y="25"/>
                </a:cubicBezTo>
                <a:cubicBezTo>
                  <a:pt x="936" y="28"/>
                  <a:pt x="936" y="28"/>
                  <a:pt x="936" y="28"/>
                </a:cubicBezTo>
                <a:cubicBezTo>
                  <a:pt x="934" y="32"/>
                  <a:pt x="934" y="32"/>
                  <a:pt x="934" y="32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4"/>
                  <a:pt x="933" y="34"/>
                  <a:pt x="933" y="34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7"/>
                  <a:pt x="932" y="37"/>
                  <a:pt x="932" y="37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2" y="38"/>
                  <a:pt x="932" y="38"/>
                  <a:pt x="932" y="38"/>
                </a:cubicBezTo>
                <a:cubicBezTo>
                  <a:pt x="931" y="41"/>
                  <a:pt x="931" y="41"/>
                  <a:pt x="931" y="41"/>
                </a:cubicBezTo>
                <a:cubicBezTo>
                  <a:pt x="929" y="50"/>
                  <a:pt x="929" y="50"/>
                  <a:pt x="929" y="50"/>
                </a:cubicBezTo>
                <a:cubicBezTo>
                  <a:pt x="927" y="60"/>
                  <a:pt x="927" y="60"/>
                  <a:pt x="927" y="60"/>
                </a:cubicBezTo>
                <a:cubicBezTo>
                  <a:pt x="926" y="69"/>
                  <a:pt x="926" y="69"/>
                  <a:pt x="926" y="69"/>
                </a:cubicBezTo>
                <a:cubicBezTo>
                  <a:pt x="925" y="79"/>
                  <a:pt x="925" y="79"/>
                  <a:pt x="925" y="79"/>
                </a:cubicBezTo>
                <a:cubicBezTo>
                  <a:pt x="925" y="89"/>
                  <a:pt x="925" y="89"/>
                  <a:pt x="925" y="89"/>
                </a:cubicBezTo>
                <a:cubicBezTo>
                  <a:pt x="925" y="98"/>
                  <a:pt x="925" y="98"/>
                  <a:pt x="925" y="98"/>
                </a:cubicBezTo>
                <a:cubicBezTo>
                  <a:pt x="927" y="108"/>
                  <a:pt x="927" y="108"/>
                  <a:pt x="927" y="108"/>
                </a:cubicBezTo>
                <a:cubicBezTo>
                  <a:pt x="928" y="113"/>
                  <a:pt x="928" y="113"/>
                  <a:pt x="928" y="113"/>
                </a:cubicBezTo>
                <a:cubicBezTo>
                  <a:pt x="928" y="114"/>
                  <a:pt x="928" y="114"/>
                  <a:pt x="928" y="114"/>
                </a:cubicBezTo>
                <a:cubicBezTo>
                  <a:pt x="906" y="114"/>
                  <a:pt x="906" y="114"/>
                  <a:pt x="906" y="114"/>
                </a:cubicBezTo>
                <a:cubicBezTo>
                  <a:pt x="907" y="113"/>
                  <a:pt x="907" y="113"/>
                  <a:pt x="907" y="113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7" y="112"/>
                  <a:pt x="907" y="112"/>
                  <a:pt x="907" y="112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6" y="104"/>
                  <a:pt x="906" y="104"/>
                  <a:pt x="906" y="104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4" y="99"/>
                  <a:pt x="904" y="99"/>
                  <a:pt x="904" y="99"/>
                </a:cubicBezTo>
                <a:cubicBezTo>
                  <a:pt x="902" y="94"/>
                  <a:pt x="902" y="94"/>
                  <a:pt x="902" y="94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902" y="93"/>
                  <a:pt x="902" y="93"/>
                  <a:pt x="902" y="93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9" y="87"/>
                  <a:pt x="899" y="87"/>
                  <a:pt x="899" y="87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5" y="81"/>
                  <a:pt x="895" y="81"/>
                  <a:pt x="895" y="81"/>
                </a:cubicBezTo>
                <a:cubicBezTo>
                  <a:pt x="890" y="76"/>
                  <a:pt x="890" y="76"/>
                  <a:pt x="890" y="76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90" y="75"/>
                  <a:pt x="890" y="75"/>
                  <a:pt x="890" y="75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83" y="69"/>
                  <a:pt x="883" y="69"/>
                  <a:pt x="883" y="69"/>
                </a:cubicBezTo>
                <a:cubicBezTo>
                  <a:pt x="879" y="66"/>
                  <a:pt x="879" y="66"/>
                  <a:pt x="879" y="66"/>
                </a:cubicBezTo>
                <a:cubicBezTo>
                  <a:pt x="878" y="66"/>
                  <a:pt x="878" y="66"/>
                  <a:pt x="878" y="66"/>
                </a:cubicBezTo>
                <a:cubicBezTo>
                  <a:pt x="875" y="65"/>
                  <a:pt x="875" y="65"/>
                  <a:pt x="875" y="65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5" y="64"/>
                  <a:pt x="875" y="64"/>
                  <a:pt x="875" y="64"/>
                </a:cubicBezTo>
                <a:cubicBezTo>
                  <a:pt x="874" y="63"/>
                  <a:pt x="874" y="63"/>
                  <a:pt x="874" y="63"/>
                </a:cubicBezTo>
                <a:cubicBezTo>
                  <a:pt x="873" y="63"/>
                  <a:pt x="873" y="63"/>
                  <a:pt x="873" y="63"/>
                </a:cubicBezTo>
                <a:cubicBezTo>
                  <a:pt x="872" y="62"/>
                  <a:pt x="872" y="62"/>
                  <a:pt x="872" y="62"/>
                </a:cubicBezTo>
                <a:cubicBezTo>
                  <a:pt x="870" y="62"/>
                  <a:pt x="870" y="62"/>
                  <a:pt x="870" y="62"/>
                </a:cubicBezTo>
                <a:cubicBezTo>
                  <a:pt x="869" y="61"/>
                  <a:pt x="869" y="61"/>
                  <a:pt x="869" y="61"/>
                </a:cubicBezTo>
                <a:cubicBezTo>
                  <a:pt x="867" y="60"/>
                  <a:pt x="867" y="60"/>
                  <a:pt x="867" y="60"/>
                </a:cubicBezTo>
                <a:cubicBezTo>
                  <a:pt x="866" y="60"/>
                  <a:pt x="866" y="60"/>
                  <a:pt x="866" y="60"/>
                </a:cubicBezTo>
                <a:cubicBezTo>
                  <a:pt x="864" y="60"/>
                  <a:pt x="864" y="60"/>
                  <a:pt x="864" y="60"/>
                </a:cubicBezTo>
                <a:cubicBezTo>
                  <a:pt x="863" y="59"/>
                  <a:pt x="863" y="59"/>
                  <a:pt x="863" y="59"/>
                </a:cubicBezTo>
                <a:cubicBezTo>
                  <a:pt x="861" y="59"/>
                  <a:pt x="861" y="59"/>
                  <a:pt x="861" y="59"/>
                </a:cubicBezTo>
                <a:cubicBezTo>
                  <a:pt x="860" y="58"/>
                  <a:pt x="860" y="58"/>
                  <a:pt x="860" y="58"/>
                </a:cubicBezTo>
                <a:cubicBezTo>
                  <a:pt x="858" y="58"/>
                  <a:pt x="858" y="58"/>
                  <a:pt x="858" y="58"/>
                </a:cubicBezTo>
                <a:cubicBezTo>
                  <a:pt x="857" y="58"/>
                  <a:pt x="857" y="58"/>
                  <a:pt x="857" y="58"/>
                </a:cubicBezTo>
                <a:cubicBezTo>
                  <a:pt x="855" y="58"/>
                  <a:pt x="855" y="58"/>
                  <a:pt x="855" y="58"/>
                </a:cubicBezTo>
                <a:cubicBezTo>
                  <a:pt x="854" y="57"/>
                  <a:pt x="854" y="57"/>
                  <a:pt x="854" y="57"/>
                </a:cubicBezTo>
                <a:cubicBezTo>
                  <a:pt x="853" y="57"/>
                  <a:pt x="853" y="57"/>
                  <a:pt x="853" y="57"/>
                </a:cubicBezTo>
                <a:cubicBezTo>
                  <a:pt x="851" y="57"/>
                  <a:pt x="851" y="57"/>
                  <a:pt x="851" y="57"/>
                </a:cubicBezTo>
                <a:cubicBezTo>
                  <a:pt x="849" y="57"/>
                  <a:pt x="849" y="57"/>
                  <a:pt x="849" y="57"/>
                </a:cubicBezTo>
                <a:cubicBezTo>
                  <a:pt x="848" y="57"/>
                  <a:pt x="848" y="57"/>
                  <a:pt x="848" y="57"/>
                </a:cubicBezTo>
                <a:cubicBezTo>
                  <a:pt x="846" y="57"/>
                  <a:pt x="846" y="57"/>
                  <a:pt x="846" y="57"/>
                </a:cubicBezTo>
                <a:cubicBezTo>
                  <a:pt x="844" y="57"/>
                  <a:pt x="844" y="57"/>
                  <a:pt x="844" y="57"/>
                </a:cubicBezTo>
                <a:cubicBezTo>
                  <a:pt x="843" y="57"/>
                  <a:pt x="843" y="57"/>
                  <a:pt x="843" y="57"/>
                </a:cubicBezTo>
                <a:cubicBezTo>
                  <a:pt x="842" y="57"/>
                  <a:pt x="842" y="57"/>
                  <a:pt x="842" y="57"/>
                </a:cubicBezTo>
                <a:cubicBezTo>
                  <a:pt x="840" y="57"/>
                  <a:pt x="840" y="57"/>
                  <a:pt x="840" y="57"/>
                </a:cubicBezTo>
                <a:cubicBezTo>
                  <a:pt x="839" y="57"/>
                  <a:pt x="839" y="57"/>
                  <a:pt x="839" y="57"/>
                </a:cubicBezTo>
                <a:cubicBezTo>
                  <a:pt x="837" y="58"/>
                  <a:pt x="837" y="58"/>
                  <a:pt x="837" y="58"/>
                </a:cubicBezTo>
                <a:cubicBezTo>
                  <a:pt x="836" y="58"/>
                  <a:pt x="836" y="58"/>
                  <a:pt x="836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5" y="58"/>
                  <a:pt x="835" y="58"/>
                  <a:pt x="835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8"/>
                  <a:pt x="834" y="58"/>
                  <a:pt x="834" y="58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4" y="59"/>
                  <a:pt x="834" y="59"/>
                  <a:pt x="834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3" y="59"/>
                  <a:pt x="833" y="59"/>
                  <a:pt x="833" y="59"/>
                </a:cubicBezTo>
                <a:cubicBezTo>
                  <a:pt x="832" y="64"/>
                  <a:pt x="832" y="64"/>
                  <a:pt x="832" y="64"/>
                </a:cubicBezTo>
                <a:cubicBezTo>
                  <a:pt x="832" y="65"/>
                  <a:pt x="832" y="65"/>
                  <a:pt x="832" y="65"/>
                </a:cubicBezTo>
                <a:cubicBezTo>
                  <a:pt x="833" y="65"/>
                  <a:pt x="833" y="65"/>
                  <a:pt x="833" y="65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6"/>
                  <a:pt x="832" y="66"/>
                  <a:pt x="832" y="66"/>
                </a:cubicBezTo>
                <a:cubicBezTo>
                  <a:pt x="832" y="69"/>
                  <a:pt x="832" y="69"/>
                  <a:pt x="832" y="69"/>
                </a:cubicBezTo>
                <a:cubicBezTo>
                  <a:pt x="832" y="70"/>
                  <a:pt x="832" y="70"/>
                  <a:pt x="832" y="70"/>
                </a:cubicBezTo>
                <a:cubicBezTo>
                  <a:pt x="833" y="70"/>
                  <a:pt x="833" y="70"/>
                  <a:pt x="833" y="70"/>
                </a:cubicBezTo>
                <a:cubicBezTo>
                  <a:pt x="832" y="75"/>
                  <a:pt x="832" y="75"/>
                  <a:pt x="832" y="75"/>
                </a:cubicBezTo>
                <a:cubicBezTo>
                  <a:pt x="833" y="75"/>
                  <a:pt x="833" y="75"/>
                  <a:pt x="833" y="75"/>
                </a:cubicBezTo>
                <a:cubicBezTo>
                  <a:pt x="833" y="76"/>
                  <a:pt x="833" y="76"/>
                  <a:pt x="833" y="76"/>
                </a:cubicBezTo>
                <a:cubicBezTo>
                  <a:pt x="832" y="81"/>
                  <a:pt x="832" y="81"/>
                  <a:pt x="832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1"/>
                  <a:pt x="833" y="81"/>
                  <a:pt x="833" y="81"/>
                </a:cubicBezTo>
                <a:cubicBezTo>
                  <a:pt x="833" y="87"/>
                  <a:pt x="833" y="87"/>
                  <a:pt x="833" y="87"/>
                </a:cubicBezTo>
                <a:cubicBezTo>
                  <a:pt x="834" y="87"/>
                  <a:pt x="834" y="87"/>
                  <a:pt x="834" y="87"/>
                </a:cubicBezTo>
                <a:cubicBezTo>
                  <a:pt x="835" y="87"/>
                  <a:pt x="835" y="87"/>
                  <a:pt x="835" y="87"/>
                </a:cubicBezTo>
                <a:cubicBezTo>
                  <a:pt x="835" y="93"/>
                  <a:pt x="835" y="93"/>
                  <a:pt x="835" y="93"/>
                </a:cubicBezTo>
                <a:cubicBezTo>
                  <a:pt x="836" y="93"/>
                  <a:pt x="836" y="93"/>
                  <a:pt x="836" y="93"/>
                </a:cubicBezTo>
                <a:cubicBezTo>
                  <a:pt x="837" y="93"/>
                  <a:pt x="837" y="93"/>
                  <a:pt x="837" y="93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38" y="99"/>
                  <a:pt x="838" y="99"/>
                  <a:pt x="838" y="99"/>
                </a:cubicBezTo>
                <a:cubicBezTo>
                  <a:pt x="840" y="99"/>
                  <a:pt x="840" y="99"/>
                  <a:pt x="840" y="99"/>
                </a:cubicBezTo>
                <a:cubicBezTo>
                  <a:pt x="840" y="104"/>
                  <a:pt x="840" y="104"/>
                  <a:pt x="840" y="104"/>
                </a:cubicBezTo>
                <a:cubicBezTo>
                  <a:pt x="841" y="105"/>
                  <a:pt x="841" y="105"/>
                  <a:pt x="841" y="105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06"/>
                  <a:pt x="843" y="106"/>
                  <a:pt x="843" y="106"/>
                </a:cubicBezTo>
                <a:cubicBezTo>
                  <a:pt x="843" y="112"/>
                  <a:pt x="843" y="112"/>
                  <a:pt x="843" y="112"/>
                </a:cubicBezTo>
                <a:cubicBezTo>
                  <a:pt x="844" y="113"/>
                  <a:pt x="844" y="113"/>
                  <a:pt x="844" y="113"/>
                </a:cubicBezTo>
                <a:cubicBezTo>
                  <a:pt x="845" y="114"/>
                  <a:pt x="845" y="114"/>
                  <a:pt x="845" y="114"/>
                </a:cubicBezTo>
                <a:cubicBezTo>
                  <a:pt x="787" y="114"/>
                  <a:pt x="787" y="114"/>
                  <a:pt x="787" y="114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9"/>
                  <a:pt x="786" y="109"/>
                  <a:pt x="786" y="109"/>
                </a:cubicBezTo>
                <a:cubicBezTo>
                  <a:pt x="786" y="108"/>
                  <a:pt x="786" y="108"/>
                  <a:pt x="786" y="108"/>
                </a:cubicBezTo>
                <a:cubicBezTo>
                  <a:pt x="789" y="106"/>
                  <a:pt x="789" y="106"/>
                  <a:pt x="789" y="106"/>
                </a:cubicBezTo>
                <a:cubicBezTo>
                  <a:pt x="789" y="105"/>
                  <a:pt x="789" y="105"/>
                  <a:pt x="789" y="105"/>
                </a:cubicBezTo>
                <a:cubicBezTo>
                  <a:pt x="790" y="105"/>
                  <a:pt x="790" y="105"/>
                  <a:pt x="790" y="105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4"/>
                  <a:pt x="790" y="104"/>
                  <a:pt x="790" y="104"/>
                </a:cubicBezTo>
                <a:cubicBezTo>
                  <a:pt x="790" y="103"/>
                  <a:pt x="790" y="103"/>
                  <a:pt x="790" y="103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89" y="102"/>
                  <a:pt x="789" y="102"/>
                  <a:pt x="789" y="102"/>
                </a:cubicBezTo>
                <a:cubicBezTo>
                  <a:pt x="790" y="102"/>
                  <a:pt x="790" y="102"/>
                  <a:pt x="790" y="102"/>
                </a:cubicBezTo>
                <a:cubicBezTo>
                  <a:pt x="794" y="99"/>
                  <a:pt x="794" y="99"/>
                  <a:pt x="794" y="99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8"/>
                  <a:pt x="795" y="98"/>
                  <a:pt x="795" y="98"/>
                </a:cubicBezTo>
                <a:cubicBezTo>
                  <a:pt x="795" y="99"/>
                  <a:pt x="796" y="100"/>
                  <a:pt x="797" y="100"/>
                </a:cubicBezTo>
                <a:cubicBezTo>
                  <a:pt x="798" y="100"/>
                  <a:pt x="799" y="99"/>
                  <a:pt x="799" y="98"/>
                </a:cubicBezTo>
                <a:cubicBezTo>
                  <a:pt x="799" y="98"/>
                  <a:pt x="798" y="97"/>
                  <a:pt x="798" y="97"/>
                </a:cubicBezTo>
                <a:cubicBezTo>
                  <a:pt x="797" y="97"/>
                  <a:pt x="797" y="97"/>
                  <a:pt x="797" y="97"/>
                </a:cubicBezTo>
                <a:cubicBezTo>
                  <a:pt x="798" y="96"/>
                  <a:pt x="798" y="96"/>
                  <a:pt x="798" y="96"/>
                </a:cubicBezTo>
                <a:cubicBezTo>
                  <a:pt x="802" y="93"/>
                  <a:pt x="802" y="93"/>
                  <a:pt x="802" y="93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2"/>
                  <a:pt x="803" y="92"/>
                  <a:pt x="803" y="92"/>
                </a:cubicBezTo>
                <a:cubicBezTo>
                  <a:pt x="803" y="93"/>
                  <a:pt x="803" y="93"/>
                  <a:pt x="804" y="93"/>
                </a:cubicBezTo>
                <a:cubicBezTo>
                  <a:pt x="805" y="93"/>
                  <a:pt x="806" y="93"/>
                  <a:pt x="806" y="92"/>
                </a:cubicBezTo>
                <a:cubicBezTo>
                  <a:pt x="806" y="91"/>
                  <a:pt x="805" y="90"/>
                  <a:pt x="804" y="90"/>
                </a:cubicBezTo>
                <a:cubicBezTo>
                  <a:pt x="804" y="90"/>
                  <a:pt x="804" y="90"/>
                  <a:pt x="804" y="90"/>
                </a:cubicBezTo>
                <a:cubicBezTo>
                  <a:pt x="805" y="89"/>
                  <a:pt x="805" y="89"/>
                  <a:pt x="805" y="89"/>
                </a:cubicBezTo>
                <a:cubicBezTo>
                  <a:pt x="808" y="85"/>
                  <a:pt x="808" y="85"/>
                  <a:pt x="808" y="85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ubicBezTo>
                  <a:pt x="809" y="85"/>
                  <a:pt x="809" y="85"/>
                  <a:pt x="810" y="85"/>
                </a:cubicBezTo>
                <a:cubicBezTo>
                  <a:pt x="811" y="85"/>
                  <a:pt x="812" y="84"/>
                  <a:pt x="812" y="83"/>
                </a:cubicBezTo>
                <a:cubicBezTo>
                  <a:pt x="812" y="82"/>
                  <a:pt x="811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2"/>
                  <a:pt x="810" y="82"/>
                  <a:pt x="810" y="82"/>
                </a:cubicBezTo>
                <a:cubicBezTo>
                  <a:pt x="810" y="81"/>
                  <a:pt x="810" y="81"/>
                  <a:pt x="810" y="81"/>
                </a:cubicBezTo>
                <a:cubicBezTo>
                  <a:pt x="812" y="76"/>
                  <a:pt x="812" y="76"/>
                  <a:pt x="812" y="76"/>
                </a:cubicBezTo>
                <a:cubicBezTo>
                  <a:pt x="812" y="75"/>
                  <a:pt x="812" y="75"/>
                  <a:pt x="812" y="75"/>
                </a:cubicBezTo>
                <a:cubicBezTo>
                  <a:pt x="813" y="75"/>
                  <a:pt x="813" y="75"/>
                  <a:pt x="813" y="75"/>
                </a:cubicBezTo>
                <a:cubicBezTo>
                  <a:pt x="813" y="76"/>
                  <a:pt x="813" y="76"/>
                  <a:pt x="814" y="76"/>
                </a:cubicBezTo>
                <a:cubicBezTo>
                  <a:pt x="815" y="76"/>
                  <a:pt x="816" y="75"/>
                  <a:pt x="816" y="74"/>
                </a:cubicBezTo>
                <a:cubicBezTo>
                  <a:pt x="816" y="73"/>
                  <a:pt x="815" y="73"/>
                  <a:pt x="814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3" y="73"/>
                  <a:pt x="813" y="73"/>
                  <a:pt x="813" y="73"/>
                </a:cubicBezTo>
                <a:cubicBezTo>
                  <a:pt x="814" y="72"/>
                  <a:pt x="814" y="72"/>
                  <a:pt x="814" y="72"/>
                </a:cubicBezTo>
                <a:cubicBezTo>
                  <a:pt x="815" y="67"/>
                  <a:pt x="815" y="67"/>
                  <a:pt x="815" y="67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5" y="66"/>
                  <a:pt x="815" y="66"/>
                </a:cubicBezTo>
                <a:cubicBezTo>
                  <a:pt x="815" y="66"/>
                  <a:pt x="816" y="66"/>
                  <a:pt x="816" y="66"/>
                </a:cubicBezTo>
                <a:cubicBezTo>
                  <a:pt x="817" y="66"/>
                  <a:pt x="817" y="66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5"/>
                  <a:pt x="818" y="65"/>
                  <a:pt x="818" y="65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4"/>
                  <a:pt x="818" y="64"/>
                  <a:pt x="818" y="64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8" y="63"/>
                  <a:pt x="818" y="63"/>
                  <a:pt x="818" y="63"/>
                </a:cubicBezTo>
                <a:cubicBezTo>
                  <a:pt x="817" y="63"/>
                  <a:pt x="817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6" y="63"/>
                  <a:pt x="816" y="63"/>
                  <a:pt x="816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ubicBezTo>
                  <a:pt x="815" y="62"/>
                  <a:pt x="815" y="62"/>
                  <a:pt x="815" y="62"/>
                </a:cubicBezTo>
                <a:cubicBezTo>
                  <a:pt x="815" y="57"/>
                  <a:pt x="815" y="57"/>
                  <a:pt x="815" y="57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6" y="56"/>
                  <a:pt x="816" y="56"/>
                  <a:pt x="817" y="56"/>
                </a:cubicBezTo>
                <a:cubicBezTo>
                  <a:pt x="817" y="56"/>
                  <a:pt x="818" y="56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8" y="55"/>
                  <a:pt x="818" y="55"/>
                  <a:pt x="818" y="55"/>
                </a:cubicBezTo>
                <a:cubicBezTo>
                  <a:pt x="819" y="54"/>
                  <a:pt x="819" y="54"/>
                  <a:pt x="819" y="54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8" y="53"/>
                  <a:pt x="818" y="53"/>
                </a:cubicBezTo>
                <a:cubicBezTo>
                  <a:pt x="818" y="53"/>
                  <a:pt x="817" y="53"/>
                  <a:pt x="817" y="53"/>
                </a:cubicBezTo>
                <a:cubicBezTo>
                  <a:pt x="816" y="53"/>
                  <a:pt x="816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2"/>
                  <a:pt x="815" y="52"/>
                  <a:pt x="815" y="52"/>
                </a:cubicBezTo>
                <a:cubicBezTo>
                  <a:pt x="814" y="47"/>
                  <a:pt x="814" y="47"/>
                  <a:pt x="814" y="47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5" y="46"/>
                  <a:pt x="815" y="46"/>
                </a:cubicBezTo>
                <a:cubicBezTo>
                  <a:pt x="816" y="46"/>
                  <a:pt x="817" y="45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4"/>
                </a:cubicBezTo>
                <a:cubicBezTo>
                  <a:pt x="817" y="44"/>
                  <a:pt x="817" y="44"/>
                  <a:pt x="817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6" y="43"/>
                </a:cubicBezTo>
                <a:cubicBezTo>
                  <a:pt x="816" y="43"/>
                  <a:pt x="816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5" y="43"/>
                  <a:pt x="815" y="43"/>
                  <a:pt x="815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4" y="43"/>
                  <a:pt x="814" y="43"/>
                  <a:pt x="814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3"/>
                  <a:pt x="813" y="43"/>
                  <a:pt x="813" y="43"/>
                </a:cubicBezTo>
                <a:cubicBezTo>
                  <a:pt x="813" y="42"/>
                  <a:pt x="813" y="42"/>
                  <a:pt x="813" y="42"/>
                </a:cubicBezTo>
                <a:cubicBezTo>
                  <a:pt x="811" y="38"/>
                  <a:pt x="811" y="38"/>
                  <a:pt x="811" y="38"/>
                </a:cubicBezTo>
                <a:cubicBezTo>
                  <a:pt x="811" y="37"/>
                  <a:pt x="811" y="37"/>
                  <a:pt x="811" y="37"/>
                </a:cubicBezTo>
                <a:cubicBezTo>
                  <a:pt x="811" y="36"/>
                  <a:pt x="811" y="36"/>
                  <a:pt x="811" y="36"/>
                </a:cubicBezTo>
                <a:cubicBezTo>
                  <a:pt x="811" y="36"/>
                  <a:pt x="811" y="37"/>
                  <a:pt x="811" y="37"/>
                </a:cubicBezTo>
                <a:cubicBezTo>
                  <a:pt x="812" y="37"/>
                  <a:pt x="813" y="36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5"/>
                  <a:pt x="813" y="35"/>
                  <a:pt x="813" y="35"/>
                </a:cubicBezTo>
                <a:cubicBezTo>
                  <a:pt x="813" y="34"/>
                  <a:pt x="813" y="34"/>
                  <a:pt x="813" y="34"/>
                </a:cubicBezTo>
                <a:cubicBezTo>
                  <a:pt x="813" y="33"/>
                  <a:pt x="813" y="33"/>
                  <a:pt x="813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2" y="33"/>
                  <a:pt x="812" y="33"/>
                  <a:pt x="812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1" y="33"/>
                  <a:pt x="811" y="33"/>
                </a:cubicBezTo>
                <a:cubicBezTo>
                  <a:pt x="811" y="33"/>
                  <a:pt x="810" y="33"/>
                  <a:pt x="810" y="33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10" y="34"/>
                  <a:pt x="810" y="34"/>
                  <a:pt x="810" y="34"/>
                </a:cubicBezTo>
                <a:cubicBezTo>
                  <a:pt x="809" y="34"/>
                  <a:pt x="809" y="34"/>
                  <a:pt x="809" y="34"/>
                </a:cubicBezTo>
                <a:cubicBezTo>
                  <a:pt x="809" y="33"/>
                  <a:pt x="809" y="33"/>
                  <a:pt x="809" y="33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6" y="29"/>
                  <a:pt x="806" y="29"/>
                  <a:pt x="806" y="29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6" y="28"/>
                  <a:pt x="806" y="28"/>
                  <a:pt x="806" y="28"/>
                </a:cubicBezTo>
                <a:cubicBezTo>
                  <a:pt x="807" y="28"/>
                  <a:pt x="808" y="27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8" y="26"/>
                  <a:pt x="808" y="26"/>
                  <a:pt x="808" y="26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7" y="25"/>
                  <a:pt x="807" y="25"/>
                  <a:pt x="807" y="25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6" y="24"/>
                  <a:pt x="806" y="24"/>
                  <a:pt x="806" y="24"/>
                </a:cubicBezTo>
                <a:cubicBezTo>
                  <a:pt x="805" y="24"/>
                  <a:pt x="804" y="25"/>
                  <a:pt x="804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5"/>
                  <a:pt x="803" y="25"/>
                  <a:pt x="803" y="25"/>
                </a:cubicBezTo>
                <a:cubicBezTo>
                  <a:pt x="800" y="22"/>
                  <a:pt x="800" y="22"/>
                  <a:pt x="800" y="22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799" y="21"/>
                  <a:pt x="799" y="21"/>
                  <a:pt x="799" y="21"/>
                </a:cubicBezTo>
                <a:cubicBezTo>
                  <a:pt x="800" y="21"/>
                  <a:pt x="800" y="20"/>
                  <a:pt x="800" y="19"/>
                </a:cubicBezTo>
                <a:cubicBezTo>
                  <a:pt x="800" y="18"/>
                  <a:pt x="800" y="18"/>
                  <a:pt x="800" y="18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800" y="17"/>
                  <a:pt x="800" y="17"/>
                  <a:pt x="800" y="17"/>
                </a:cubicBezTo>
                <a:cubicBezTo>
                  <a:pt x="799" y="17"/>
                  <a:pt x="799" y="17"/>
                  <a:pt x="799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8" y="17"/>
                  <a:pt x="798" y="17"/>
                  <a:pt x="798" y="17"/>
                </a:cubicBezTo>
                <a:cubicBezTo>
                  <a:pt x="797" y="17"/>
                  <a:pt x="797" y="17"/>
                  <a:pt x="797" y="17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8"/>
                  <a:pt x="797" y="18"/>
                  <a:pt x="797" y="18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6" y="18"/>
                  <a:pt x="796" y="18"/>
                  <a:pt x="796" y="18"/>
                </a:cubicBezTo>
                <a:cubicBezTo>
                  <a:pt x="792" y="15"/>
                  <a:pt x="792" y="15"/>
                  <a:pt x="792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5"/>
                  <a:pt x="791" y="15"/>
                  <a:pt x="791" y="15"/>
                </a:cubicBezTo>
                <a:cubicBezTo>
                  <a:pt x="791" y="14"/>
                  <a:pt x="792" y="14"/>
                  <a:pt x="792" y="13"/>
                </a:cubicBezTo>
                <a:cubicBezTo>
                  <a:pt x="792" y="13"/>
                  <a:pt x="792" y="12"/>
                  <a:pt x="792" y="12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1" y="11"/>
                  <a:pt x="791" y="11"/>
                  <a:pt x="791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90" y="11"/>
                  <a:pt x="790" y="11"/>
                  <a:pt x="790" y="11"/>
                </a:cubicBezTo>
                <a:cubicBezTo>
                  <a:pt x="789" y="11"/>
                  <a:pt x="789" y="11"/>
                  <a:pt x="789" y="11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9" y="12"/>
                  <a:pt x="789" y="12"/>
                  <a:pt x="789" y="12"/>
                </a:cubicBezTo>
                <a:cubicBezTo>
                  <a:pt x="788" y="12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8" y="13"/>
                  <a:pt x="788" y="13"/>
                  <a:pt x="788" y="13"/>
                </a:cubicBezTo>
                <a:cubicBezTo>
                  <a:pt x="787" y="13"/>
                  <a:pt x="787" y="13"/>
                  <a:pt x="787" y="13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2" y="11"/>
                  <a:pt x="782" y="11"/>
                  <a:pt x="782" y="11"/>
                </a:cubicBezTo>
                <a:cubicBezTo>
                  <a:pt x="781" y="10"/>
                  <a:pt x="781" y="10"/>
                  <a:pt x="781" y="10"/>
                </a:cubicBezTo>
                <a:cubicBezTo>
                  <a:pt x="782" y="10"/>
                  <a:pt x="782" y="10"/>
                  <a:pt x="782" y="9"/>
                </a:cubicBezTo>
                <a:cubicBezTo>
                  <a:pt x="782" y="8"/>
                  <a:pt x="782" y="8"/>
                  <a:pt x="782" y="8"/>
                </a:cubicBezTo>
                <a:cubicBezTo>
                  <a:pt x="782" y="7"/>
                  <a:pt x="782" y="7"/>
                  <a:pt x="782" y="7"/>
                </a:cubicBezTo>
                <a:cubicBezTo>
                  <a:pt x="782" y="7"/>
                  <a:pt x="782" y="7"/>
                  <a:pt x="782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81" y="7"/>
                  <a:pt x="781" y="7"/>
                  <a:pt x="781" y="7"/>
                </a:cubicBezTo>
                <a:cubicBezTo>
                  <a:pt x="779" y="7"/>
                  <a:pt x="779" y="7"/>
                  <a:pt x="779" y="7"/>
                </a:cubicBezTo>
                <a:cubicBezTo>
                  <a:pt x="779" y="8"/>
                  <a:pt x="779" y="8"/>
                  <a:pt x="779" y="8"/>
                </a:cubicBezTo>
                <a:cubicBezTo>
                  <a:pt x="779" y="8"/>
                  <a:pt x="779" y="8"/>
                  <a:pt x="779" y="9"/>
                </a:cubicBezTo>
                <a:cubicBezTo>
                  <a:pt x="779" y="9"/>
                  <a:pt x="779" y="9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8" y="10"/>
                  <a:pt x="778" y="10"/>
                  <a:pt x="778" y="10"/>
                </a:cubicBezTo>
                <a:cubicBezTo>
                  <a:pt x="773" y="9"/>
                  <a:pt x="773" y="9"/>
                  <a:pt x="773" y="9"/>
                </a:cubicBez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2" y="8"/>
                  <a:pt x="772" y="7"/>
                  <a:pt x="772" y="7"/>
                </a:cubicBezTo>
                <a:cubicBezTo>
                  <a:pt x="772" y="6"/>
                  <a:pt x="772" y="6"/>
                  <a:pt x="771" y="5"/>
                </a:cubicBezTo>
                <a:cubicBezTo>
                  <a:pt x="771" y="5"/>
                  <a:pt x="771" y="5"/>
                  <a:pt x="771" y="5"/>
                </a:cubicBezTo>
                <a:cubicBezTo>
                  <a:pt x="770" y="5"/>
                  <a:pt x="770" y="5"/>
                  <a:pt x="770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5"/>
                  <a:pt x="769" y="5"/>
                  <a:pt x="769" y="5"/>
                </a:cubicBezTo>
                <a:cubicBezTo>
                  <a:pt x="769" y="6"/>
                  <a:pt x="769" y="6"/>
                  <a:pt x="769" y="7"/>
                </a:cubicBezTo>
                <a:cubicBezTo>
                  <a:pt x="769" y="7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8" y="8"/>
                  <a:pt x="768" y="8"/>
                  <a:pt x="768" y="8"/>
                </a:cubicBezTo>
                <a:cubicBezTo>
                  <a:pt x="763" y="8"/>
                  <a:pt x="763" y="8"/>
                  <a:pt x="763" y="8"/>
                </a:cubicBez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2" y="8"/>
                  <a:pt x="762" y="7"/>
                  <a:pt x="762" y="7"/>
                </a:cubicBezTo>
                <a:cubicBezTo>
                  <a:pt x="762" y="6"/>
                  <a:pt x="761" y="5"/>
                  <a:pt x="760" y="5"/>
                </a:cubicBezTo>
                <a:cubicBezTo>
                  <a:pt x="760" y="5"/>
                  <a:pt x="760" y="5"/>
                  <a:pt x="760" y="5"/>
                </a:cubicBezTo>
                <a:cubicBezTo>
                  <a:pt x="759" y="5"/>
                  <a:pt x="759" y="5"/>
                  <a:pt x="759" y="5"/>
                </a:cubicBezTo>
                <a:cubicBezTo>
                  <a:pt x="759" y="6"/>
                  <a:pt x="759" y="6"/>
                  <a:pt x="759" y="6"/>
                </a:cubicBezTo>
                <a:cubicBezTo>
                  <a:pt x="758" y="6"/>
                  <a:pt x="758" y="6"/>
                  <a:pt x="758" y="7"/>
                </a:cubicBezTo>
                <a:cubicBezTo>
                  <a:pt x="758" y="7"/>
                  <a:pt x="759" y="8"/>
                  <a:pt x="759" y="8"/>
                </a:cubicBezTo>
                <a:cubicBezTo>
                  <a:pt x="758" y="9"/>
                  <a:pt x="758" y="9"/>
                  <a:pt x="758" y="9"/>
                </a:cubicBezTo>
                <a:cubicBezTo>
                  <a:pt x="758" y="9"/>
                  <a:pt x="758" y="9"/>
                  <a:pt x="758" y="9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2" y="9"/>
                  <a:pt x="752" y="9"/>
                </a:cubicBezTo>
                <a:cubicBezTo>
                  <a:pt x="752" y="8"/>
                  <a:pt x="751" y="8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1" y="7"/>
                  <a:pt x="751" y="7"/>
                </a:cubicBezTo>
                <a:cubicBezTo>
                  <a:pt x="751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50" y="7"/>
                  <a:pt x="750" y="7"/>
                  <a:pt x="750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7"/>
                  <a:pt x="749" y="7"/>
                  <a:pt x="749" y="7"/>
                </a:cubicBezTo>
                <a:cubicBezTo>
                  <a:pt x="749" y="8"/>
                  <a:pt x="749" y="8"/>
                  <a:pt x="749" y="8"/>
                </a:cubicBezTo>
                <a:cubicBezTo>
                  <a:pt x="748" y="8"/>
                  <a:pt x="748" y="8"/>
                  <a:pt x="748" y="9"/>
                </a:cubicBezTo>
                <a:cubicBezTo>
                  <a:pt x="748" y="10"/>
                  <a:pt x="748" y="10"/>
                  <a:pt x="749" y="10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8" y="11"/>
                  <a:pt x="748" y="11"/>
                  <a:pt x="748" y="11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3" y="13"/>
                  <a:pt x="743" y="13"/>
                  <a:pt x="743" y="13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3"/>
                  <a:pt x="742" y="13"/>
                  <a:pt x="742" y="13"/>
                </a:cubicBezTo>
                <a:cubicBezTo>
                  <a:pt x="742" y="12"/>
                  <a:pt x="741" y="11"/>
                  <a:pt x="741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40" y="11"/>
                  <a:pt x="740" y="11"/>
                  <a:pt x="740" y="11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2"/>
                  <a:pt x="739" y="12"/>
                </a:cubicBezTo>
                <a:cubicBezTo>
                  <a:pt x="739" y="12"/>
                  <a:pt x="739" y="13"/>
                  <a:pt x="739" y="13"/>
                </a:cubicBezTo>
                <a:cubicBezTo>
                  <a:pt x="739" y="14"/>
                  <a:pt x="739" y="14"/>
                  <a:pt x="740" y="15"/>
                </a:cubicBezTo>
                <a:cubicBezTo>
                  <a:pt x="739" y="15"/>
                  <a:pt x="739" y="15"/>
                  <a:pt x="739" y="15"/>
                </a:cubicBezTo>
                <a:cubicBezTo>
                  <a:pt x="739" y="16"/>
                  <a:pt x="739" y="16"/>
                  <a:pt x="739" y="16"/>
                </a:cubicBez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8"/>
                  <a:pt x="733" y="17"/>
                  <a:pt x="732" y="17"/>
                </a:cubicBezTo>
                <a:cubicBezTo>
                  <a:pt x="732" y="17"/>
                  <a:pt x="732" y="17"/>
                  <a:pt x="732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1" y="17"/>
                  <a:pt x="731" y="17"/>
                  <a:pt x="731" y="17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8"/>
                  <a:pt x="730" y="18"/>
                  <a:pt x="730" y="18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19"/>
                  <a:pt x="730" y="19"/>
                  <a:pt x="730" y="19"/>
                </a:cubicBezTo>
                <a:cubicBezTo>
                  <a:pt x="730" y="20"/>
                  <a:pt x="731" y="21"/>
                  <a:pt x="732" y="21"/>
                </a:cubicBezTo>
                <a:cubicBezTo>
                  <a:pt x="731" y="21"/>
                  <a:pt x="731" y="21"/>
                  <a:pt x="731" y="21"/>
                </a:cubicBezTo>
                <a:cubicBezTo>
                  <a:pt x="731" y="22"/>
                  <a:pt x="731" y="22"/>
                  <a:pt x="731" y="22"/>
                </a:cubicBezTo>
                <a:cubicBezTo>
                  <a:pt x="727" y="25"/>
                  <a:pt x="727" y="25"/>
                  <a:pt x="727" y="25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ubicBezTo>
                  <a:pt x="726" y="25"/>
                  <a:pt x="726" y="24"/>
                  <a:pt x="725" y="24"/>
                </a:cubicBezTo>
                <a:cubicBezTo>
                  <a:pt x="725" y="24"/>
                  <a:pt x="725" y="25"/>
                  <a:pt x="725" y="25"/>
                </a:cubicBezTo>
                <a:cubicBezTo>
                  <a:pt x="725" y="24"/>
                  <a:pt x="725" y="24"/>
                  <a:pt x="725" y="24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5"/>
                  <a:pt x="723" y="25"/>
                  <a:pt x="723" y="25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6"/>
                  <a:pt x="723" y="26"/>
                  <a:pt x="723" y="26"/>
                </a:cubicBezTo>
                <a:cubicBezTo>
                  <a:pt x="723" y="27"/>
                  <a:pt x="724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4" y="29"/>
                  <a:pt x="724" y="29"/>
                  <a:pt x="724" y="29"/>
                </a:cubicBezTo>
                <a:cubicBezTo>
                  <a:pt x="722" y="33"/>
                  <a:pt x="722" y="33"/>
                  <a:pt x="722" y="33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0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9" y="33"/>
                  <a:pt x="719" y="33"/>
                  <a:pt x="719" y="33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8" y="34"/>
                  <a:pt x="718" y="34"/>
                  <a:pt x="718" y="34"/>
                </a:cubicBezTo>
                <a:cubicBezTo>
                  <a:pt x="717" y="35"/>
                  <a:pt x="717" y="35"/>
                  <a:pt x="717" y="35"/>
                </a:cubicBezTo>
                <a:cubicBezTo>
                  <a:pt x="718" y="35"/>
                  <a:pt x="718" y="35"/>
                  <a:pt x="718" y="35"/>
                </a:cubicBezTo>
                <a:cubicBezTo>
                  <a:pt x="718" y="36"/>
                  <a:pt x="719" y="37"/>
                  <a:pt x="719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ubicBezTo>
                  <a:pt x="719" y="38"/>
                  <a:pt x="719" y="38"/>
                  <a:pt x="719" y="38"/>
                </a:cubicBezTo>
                <a:cubicBezTo>
                  <a:pt x="718" y="42"/>
                  <a:pt x="718" y="42"/>
                  <a:pt x="718" y="42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6" y="43"/>
                  <a:pt x="716" y="43"/>
                  <a:pt x="716" y="43"/>
                </a:cubicBezTo>
                <a:cubicBezTo>
                  <a:pt x="715" y="43"/>
                  <a:pt x="715" y="43"/>
                  <a:pt x="715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3"/>
                  <a:pt x="714" y="43"/>
                  <a:pt x="714" y="43"/>
                </a:cubicBezTo>
                <a:cubicBezTo>
                  <a:pt x="714" y="44"/>
                  <a:pt x="714" y="44"/>
                  <a:pt x="714" y="44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4" y="45"/>
                  <a:pt x="714" y="45"/>
                  <a:pt x="714" y="45"/>
                </a:cubicBezTo>
                <a:cubicBezTo>
                  <a:pt x="715" y="46"/>
                  <a:pt x="715" y="46"/>
                  <a:pt x="716" y="46"/>
                </a:cubicBezTo>
                <a:cubicBezTo>
                  <a:pt x="716" y="46"/>
                  <a:pt x="716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6" y="47"/>
                  <a:pt x="716" y="47"/>
                  <a:pt x="716" y="47"/>
                </a:cubicBezTo>
                <a:cubicBezTo>
                  <a:pt x="715" y="52"/>
                  <a:pt x="715" y="52"/>
                  <a:pt x="715" y="52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ubicBezTo>
                  <a:pt x="714" y="52"/>
                  <a:pt x="714" y="52"/>
                  <a:pt x="714" y="52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4" y="53"/>
                  <a:pt x="714" y="53"/>
                  <a:pt x="714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3" y="53"/>
                  <a:pt x="713" y="53"/>
                  <a:pt x="713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3"/>
                  <a:pt x="712" y="53"/>
                </a:cubicBezTo>
                <a:cubicBezTo>
                  <a:pt x="712" y="53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4"/>
                  <a:pt x="712" y="54"/>
                  <a:pt x="712" y="54"/>
                </a:cubicBezTo>
                <a:cubicBezTo>
                  <a:pt x="712" y="55"/>
                  <a:pt x="713" y="56"/>
                  <a:pt x="714" y="56"/>
                </a:cubicBezTo>
                <a:cubicBezTo>
                  <a:pt x="714" y="56"/>
                  <a:pt x="715" y="56"/>
                  <a:pt x="715" y="56"/>
                </a:cubicBezTo>
                <a:cubicBezTo>
                  <a:pt x="715" y="56"/>
                  <a:pt x="715" y="56"/>
                  <a:pt x="715" y="56"/>
                </a:cubicBezTo>
                <a:cubicBezTo>
                  <a:pt x="715" y="57"/>
                  <a:pt x="715" y="57"/>
                  <a:pt x="715" y="57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3"/>
                  <a:pt x="715" y="63"/>
                  <a:pt x="715" y="63"/>
                </a:cubicBezTo>
                <a:cubicBezTo>
                  <a:pt x="715" y="62"/>
                  <a:pt x="715" y="62"/>
                  <a:pt x="715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4" y="62"/>
                  <a:pt x="714" y="62"/>
                  <a:pt x="714" y="62"/>
                </a:cubicBezTo>
                <a:cubicBezTo>
                  <a:pt x="713" y="62"/>
                  <a:pt x="712" y="63"/>
                  <a:pt x="712" y="64"/>
                </a:cubicBezTo>
                <a:cubicBezTo>
                  <a:pt x="712" y="65"/>
                  <a:pt x="713" y="66"/>
                  <a:pt x="714" y="66"/>
                </a:cubicBezTo>
                <a:cubicBezTo>
                  <a:pt x="715" y="66"/>
                  <a:pt x="715" y="66"/>
                  <a:pt x="716" y="65"/>
                </a:cubicBezTo>
                <a:cubicBezTo>
                  <a:pt x="716" y="66"/>
                  <a:pt x="716" y="66"/>
                  <a:pt x="716" y="66"/>
                </a:cubicBezTo>
                <a:cubicBezTo>
                  <a:pt x="716" y="67"/>
                  <a:pt x="716" y="67"/>
                  <a:pt x="716" y="67"/>
                </a:cubicBezTo>
                <a:cubicBezTo>
                  <a:pt x="717" y="71"/>
                  <a:pt x="717" y="71"/>
                  <a:pt x="717" y="71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7" y="72"/>
                  <a:pt x="717" y="72"/>
                  <a:pt x="717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6" y="72"/>
                  <a:pt x="716" y="72"/>
                  <a:pt x="716" y="72"/>
                </a:cubicBezTo>
                <a:cubicBezTo>
                  <a:pt x="715" y="72"/>
                  <a:pt x="715" y="72"/>
                  <a:pt x="715" y="72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3"/>
                  <a:pt x="715" y="73"/>
                </a:cubicBezTo>
                <a:cubicBezTo>
                  <a:pt x="715" y="73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4"/>
                  <a:pt x="715" y="74"/>
                  <a:pt x="715" y="74"/>
                </a:cubicBezTo>
                <a:cubicBezTo>
                  <a:pt x="715" y="75"/>
                  <a:pt x="715" y="76"/>
                  <a:pt x="716" y="76"/>
                </a:cubicBezTo>
                <a:cubicBezTo>
                  <a:pt x="717" y="76"/>
                  <a:pt x="718" y="75"/>
                  <a:pt x="718" y="75"/>
                </a:cubicBezTo>
                <a:cubicBezTo>
                  <a:pt x="718" y="75"/>
                  <a:pt x="718" y="75"/>
                  <a:pt x="718" y="75"/>
                </a:cubicBezTo>
                <a:cubicBezTo>
                  <a:pt x="718" y="76"/>
                  <a:pt x="718" y="76"/>
                  <a:pt x="718" y="76"/>
                </a:cubicBezTo>
                <a:cubicBezTo>
                  <a:pt x="720" y="80"/>
                  <a:pt x="720" y="80"/>
                  <a:pt x="720" y="80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20" y="81"/>
                  <a:pt x="720" y="81"/>
                  <a:pt x="720" y="81"/>
                </a:cubicBezTo>
                <a:cubicBezTo>
                  <a:pt x="719" y="81"/>
                  <a:pt x="719" y="82"/>
                  <a:pt x="719" y="83"/>
                </a:cubicBezTo>
                <a:cubicBezTo>
                  <a:pt x="719" y="84"/>
                  <a:pt x="719" y="85"/>
                  <a:pt x="720" y="85"/>
                </a:cubicBezTo>
                <a:cubicBezTo>
                  <a:pt x="721" y="85"/>
                  <a:pt x="722" y="84"/>
                  <a:pt x="722" y="83"/>
                </a:cubicBezTo>
                <a:cubicBezTo>
                  <a:pt x="723" y="85"/>
                  <a:pt x="723" y="85"/>
                  <a:pt x="723" y="85"/>
                </a:cubicBezTo>
                <a:cubicBezTo>
                  <a:pt x="725" y="89"/>
                  <a:pt x="725" y="89"/>
                  <a:pt x="725" y="89"/>
                </a:cubicBezTo>
                <a:cubicBezTo>
                  <a:pt x="726" y="89"/>
                  <a:pt x="726" y="89"/>
                  <a:pt x="726" y="89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5" y="90"/>
                  <a:pt x="725" y="90"/>
                  <a:pt x="725" y="90"/>
                </a:cubicBezTo>
                <a:cubicBezTo>
                  <a:pt x="724" y="90"/>
                  <a:pt x="724" y="91"/>
                  <a:pt x="724" y="91"/>
                </a:cubicBezTo>
                <a:cubicBezTo>
                  <a:pt x="724" y="92"/>
                  <a:pt x="725" y="93"/>
                  <a:pt x="726" y="93"/>
                </a:cubicBezTo>
                <a:cubicBezTo>
                  <a:pt x="727" y="93"/>
                  <a:pt x="728" y="92"/>
                  <a:pt x="728" y="91"/>
                </a:cubicBezTo>
                <a:cubicBezTo>
                  <a:pt x="728" y="91"/>
                  <a:pt x="728" y="91"/>
                  <a:pt x="728" y="91"/>
                </a:cubicBezTo>
                <a:cubicBezTo>
                  <a:pt x="729" y="92"/>
                  <a:pt x="729" y="92"/>
                  <a:pt x="729" y="92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3" y="96"/>
                  <a:pt x="733" y="96"/>
                  <a:pt x="733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6"/>
                  <a:pt x="732" y="96"/>
                  <a:pt x="732" y="96"/>
                </a:cubicBezTo>
                <a:cubicBezTo>
                  <a:pt x="732" y="97"/>
                  <a:pt x="732" y="97"/>
                  <a:pt x="732" y="97"/>
                </a:cubicBezTo>
                <a:cubicBezTo>
                  <a:pt x="731" y="97"/>
                  <a:pt x="731" y="98"/>
                  <a:pt x="731" y="98"/>
                </a:cubicBezTo>
                <a:cubicBezTo>
                  <a:pt x="731" y="99"/>
                  <a:pt x="732" y="100"/>
                  <a:pt x="733" y="100"/>
                </a:cubicBezTo>
                <a:cubicBezTo>
                  <a:pt x="734" y="100"/>
                  <a:pt x="735" y="99"/>
                  <a:pt x="735" y="98"/>
                </a:cubicBezTo>
                <a:cubicBezTo>
                  <a:pt x="735" y="98"/>
                  <a:pt x="735" y="98"/>
                  <a:pt x="735" y="98"/>
                </a:cubicBezTo>
                <a:cubicBezTo>
                  <a:pt x="736" y="99"/>
                  <a:pt x="736" y="99"/>
                  <a:pt x="736" y="99"/>
                </a:cubicBezTo>
                <a:cubicBezTo>
                  <a:pt x="740" y="101"/>
                  <a:pt x="740" y="101"/>
                  <a:pt x="740" y="101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1" y="102"/>
                  <a:pt x="741" y="102"/>
                  <a:pt x="741" y="102"/>
                </a:cubicBezTo>
                <a:cubicBezTo>
                  <a:pt x="740" y="102"/>
                  <a:pt x="740" y="102"/>
                  <a:pt x="740" y="102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3"/>
                  <a:pt x="740" y="103"/>
                  <a:pt x="740" y="103"/>
                </a:cubicBezTo>
                <a:cubicBezTo>
                  <a:pt x="740" y="104"/>
                  <a:pt x="740" y="104"/>
                  <a:pt x="740" y="104"/>
                </a:cubicBezTo>
                <a:cubicBezTo>
                  <a:pt x="740" y="105"/>
                  <a:pt x="740" y="105"/>
                  <a:pt x="740" y="105"/>
                </a:cubicBezTo>
                <a:cubicBezTo>
                  <a:pt x="741" y="105"/>
                  <a:pt x="741" y="105"/>
                  <a:pt x="741" y="105"/>
                </a:cubicBezTo>
                <a:cubicBezTo>
                  <a:pt x="741" y="106"/>
                  <a:pt x="741" y="106"/>
                  <a:pt x="741" y="106"/>
                </a:cubicBezTo>
                <a:cubicBezTo>
                  <a:pt x="744" y="107"/>
                  <a:pt x="744" y="107"/>
                  <a:pt x="744" y="107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4" y="108"/>
                  <a:pt x="744" y="108"/>
                  <a:pt x="744" y="108"/>
                </a:cubicBezTo>
                <a:cubicBezTo>
                  <a:pt x="742" y="114"/>
                  <a:pt x="742" y="114"/>
                  <a:pt x="742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705" y="114"/>
                  <a:pt x="705" y="114"/>
                  <a:pt x="705" y="114"/>
                </a:cubicBezTo>
                <a:cubicBezTo>
                  <a:pt x="699" y="114"/>
                  <a:pt x="699" y="114"/>
                  <a:pt x="699" y="114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1" y="110"/>
                  <a:pt x="691" y="110"/>
                  <a:pt x="691" y="110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77" y="102"/>
                  <a:pt x="677" y="102"/>
                  <a:pt x="677" y="102"/>
                </a:cubicBezTo>
                <a:cubicBezTo>
                  <a:pt x="672" y="98"/>
                  <a:pt x="672" y="98"/>
                  <a:pt x="672" y="98"/>
                </a:cubicBezTo>
                <a:cubicBezTo>
                  <a:pt x="668" y="95"/>
                  <a:pt x="668" y="95"/>
                  <a:pt x="668" y="95"/>
                </a:cubicBezTo>
                <a:cubicBezTo>
                  <a:pt x="664" y="91"/>
                  <a:pt x="664" y="91"/>
                  <a:pt x="664" y="91"/>
                </a:cubicBezTo>
                <a:cubicBezTo>
                  <a:pt x="660" y="87"/>
                  <a:pt x="660" y="87"/>
                  <a:pt x="660" y="87"/>
                </a:cubicBezTo>
                <a:cubicBezTo>
                  <a:pt x="656" y="82"/>
                  <a:pt x="656" y="82"/>
                  <a:pt x="656" y="82"/>
                </a:cubicBezTo>
                <a:cubicBezTo>
                  <a:pt x="653" y="78"/>
                  <a:pt x="653" y="78"/>
                  <a:pt x="653" y="78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73"/>
                  <a:pt x="650" y="73"/>
                  <a:pt x="650" y="73"/>
                </a:cubicBezTo>
                <a:cubicBezTo>
                  <a:pt x="650" y="60"/>
                  <a:pt x="650" y="60"/>
                  <a:pt x="650" y="60"/>
                </a:cubicBezTo>
                <a:cubicBezTo>
                  <a:pt x="648" y="51"/>
                  <a:pt x="648" y="51"/>
                  <a:pt x="648" y="51"/>
                </a:cubicBezTo>
                <a:cubicBezTo>
                  <a:pt x="646" y="56"/>
                  <a:pt x="646" y="56"/>
                  <a:pt x="646" y="56"/>
                </a:cubicBezTo>
                <a:cubicBezTo>
                  <a:pt x="645" y="56"/>
                  <a:pt x="645" y="56"/>
                  <a:pt x="645" y="56"/>
                </a:cubicBezTo>
                <a:cubicBezTo>
                  <a:pt x="645" y="54"/>
                  <a:pt x="645" y="54"/>
                  <a:pt x="645" y="54"/>
                </a:cubicBezTo>
                <a:cubicBezTo>
                  <a:pt x="644" y="56"/>
                  <a:pt x="644" y="56"/>
                  <a:pt x="644" y="56"/>
                </a:cubicBezTo>
                <a:cubicBezTo>
                  <a:pt x="640" y="56"/>
                  <a:pt x="640" y="56"/>
                  <a:pt x="640" y="56"/>
                </a:cubicBezTo>
                <a:cubicBezTo>
                  <a:pt x="638" y="52"/>
                  <a:pt x="638" y="52"/>
                  <a:pt x="638" y="52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1"/>
                  <a:pt x="638" y="51"/>
                  <a:pt x="638" y="51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50"/>
                  <a:pt x="638" y="50"/>
                  <a:pt x="638" y="50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9"/>
                  <a:pt x="638" y="49"/>
                  <a:pt x="638" y="49"/>
                </a:cubicBezTo>
                <a:cubicBezTo>
                  <a:pt x="638" y="48"/>
                  <a:pt x="638" y="48"/>
                  <a:pt x="638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8"/>
                  <a:pt x="637" y="48"/>
                  <a:pt x="637" y="48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49"/>
                  <a:pt x="637" y="49"/>
                  <a:pt x="637" y="49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0"/>
                  <a:pt x="637" y="50"/>
                  <a:pt x="637" y="50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1"/>
                  <a:pt x="637" y="51"/>
                  <a:pt x="637" y="51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7" y="52"/>
                  <a:pt x="637" y="52"/>
                  <a:pt x="637" y="52"/>
                </a:cubicBezTo>
                <a:cubicBezTo>
                  <a:pt x="635" y="56"/>
                  <a:pt x="635" y="56"/>
                  <a:pt x="635" y="56"/>
                </a:cubicBezTo>
                <a:cubicBezTo>
                  <a:pt x="631" y="56"/>
                  <a:pt x="631" y="56"/>
                  <a:pt x="631" y="56"/>
                </a:cubicBezTo>
                <a:cubicBezTo>
                  <a:pt x="629" y="51"/>
                  <a:pt x="629" y="51"/>
                  <a:pt x="629" y="51"/>
                </a:cubicBezTo>
                <a:cubicBezTo>
                  <a:pt x="628" y="56"/>
                  <a:pt x="628" y="56"/>
                  <a:pt x="628" y="56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8" y="54"/>
                  <a:pt x="628" y="54"/>
                  <a:pt x="628" y="54"/>
                </a:cubicBezTo>
                <a:cubicBezTo>
                  <a:pt x="625" y="62"/>
                  <a:pt x="625" y="62"/>
                  <a:pt x="625" y="62"/>
                </a:cubicBezTo>
                <a:cubicBezTo>
                  <a:pt x="625" y="69"/>
                  <a:pt x="625" y="69"/>
                  <a:pt x="625" y="69"/>
                </a:cubicBezTo>
                <a:cubicBezTo>
                  <a:pt x="561" y="69"/>
                  <a:pt x="561" y="69"/>
                  <a:pt x="561" y="69"/>
                </a:cubicBezTo>
                <a:cubicBezTo>
                  <a:pt x="561" y="63"/>
                  <a:pt x="561" y="63"/>
                  <a:pt x="561" y="63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62"/>
                  <a:pt x="559" y="62"/>
                  <a:pt x="559" y="62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9" y="54"/>
                  <a:pt x="559" y="54"/>
                  <a:pt x="559" y="54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8" y="57"/>
                  <a:pt x="558" y="57"/>
                  <a:pt x="558" y="57"/>
                </a:cubicBezTo>
                <a:cubicBezTo>
                  <a:pt x="556" y="51"/>
                  <a:pt x="556" y="51"/>
                  <a:pt x="556" y="51"/>
                </a:cubicBezTo>
                <a:cubicBezTo>
                  <a:pt x="555" y="57"/>
                  <a:pt x="555" y="57"/>
                  <a:pt x="555" y="57"/>
                </a:cubicBezTo>
                <a:cubicBezTo>
                  <a:pt x="552" y="57"/>
                  <a:pt x="552" y="57"/>
                  <a:pt x="552" y="57"/>
                </a:cubicBezTo>
                <a:cubicBezTo>
                  <a:pt x="549" y="53"/>
                  <a:pt x="549" y="53"/>
                  <a:pt x="549" y="53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2"/>
                  <a:pt x="549" y="52"/>
                  <a:pt x="549" y="52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1"/>
                  <a:pt x="549" y="51"/>
                  <a:pt x="549" y="51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49"/>
                  <a:pt x="549" y="49"/>
                  <a:pt x="549" y="49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9" y="50"/>
                  <a:pt x="549" y="50"/>
                  <a:pt x="549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0"/>
                  <a:pt x="548" y="50"/>
                  <a:pt x="548" y="50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1"/>
                  <a:pt x="548" y="51"/>
                  <a:pt x="548" y="51"/>
                </a:cubicBezTo>
                <a:cubicBezTo>
                  <a:pt x="548" y="52"/>
                  <a:pt x="548" y="52"/>
                  <a:pt x="548" y="52"/>
                </a:cubicBezTo>
                <a:cubicBezTo>
                  <a:pt x="546" y="57"/>
                  <a:pt x="546" y="57"/>
                  <a:pt x="546" y="57"/>
                </a:cubicBezTo>
                <a:cubicBezTo>
                  <a:pt x="542" y="57"/>
                  <a:pt x="542" y="57"/>
                  <a:pt x="542" y="57"/>
                </a:cubicBezTo>
                <a:cubicBezTo>
                  <a:pt x="542" y="54"/>
                  <a:pt x="542" y="54"/>
                  <a:pt x="542" y="54"/>
                </a:cubicBezTo>
                <a:cubicBezTo>
                  <a:pt x="541" y="57"/>
                  <a:pt x="541" y="57"/>
                  <a:pt x="541" y="57"/>
                </a:cubicBezTo>
                <a:cubicBezTo>
                  <a:pt x="540" y="57"/>
                  <a:pt x="540" y="57"/>
                  <a:pt x="540" y="57"/>
                </a:cubicBezTo>
                <a:cubicBezTo>
                  <a:pt x="538" y="51"/>
                  <a:pt x="538" y="51"/>
                  <a:pt x="538" y="51"/>
                </a:cubicBezTo>
                <a:cubicBezTo>
                  <a:pt x="536" y="60"/>
                  <a:pt x="536" y="60"/>
                  <a:pt x="536" y="60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6" y="73"/>
                  <a:pt x="536" y="73"/>
                  <a:pt x="536" y="73"/>
                </a:cubicBezTo>
                <a:cubicBezTo>
                  <a:pt x="533" y="78"/>
                  <a:pt x="533" y="78"/>
                  <a:pt x="533" y="78"/>
                </a:cubicBezTo>
                <a:cubicBezTo>
                  <a:pt x="530" y="82"/>
                  <a:pt x="530" y="82"/>
                  <a:pt x="530" y="82"/>
                </a:cubicBezTo>
                <a:cubicBezTo>
                  <a:pt x="526" y="87"/>
                  <a:pt x="526" y="87"/>
                  <a:pt x="526" y="87"/>
                </a:cubicBezTo>
                <a:cubicBezTo>
                  <a:pt x="522" y="91"/>
                  <a:pt x="522" y="91"/>
                  <a:pt x="522" y="91"/>
                </a:cubicBezTo>
                <a:cubicBezTo>
                  <a:pt x="518" y="95"/>
                  <a:pt x="518" y="95"/>
                  <a:pt x="518" y="95"/>
                </a:cubicBezTo>
                <a:cubicBezTo>
                  <a:pt x="514" y="98"/>
                  <a:pt x="514" y="98"/>
                  <a:pt x="514" y="98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05" y="105"/>
                  <a:pt x="505" y="105"/>
                  <a:pt x="505" y="105"/>
                </a:cubicBezTo>
                <a:cubicBezTo>
                  <a:pt x="500" y="108"/>
                  <a:pt x="500" y="108"/>
                  <a:pt x="500" y="108"/>
                </a:cubicBezTo>
                <a:cubicBezTo>
                  <a:pt x="495" y="110"/>
                  <a:pt x="495" y="110"/>
                  <a:pt x="495" y="110"/>
                </a:cubicBezTo>
                <a:cubicBezTo>
                  <a:pt x="490" y="113"/>
                  <a:pt x="490" y="113"/>
                  <a:pt x="490" y="113"/>
                </a:cubicBezTo>
                <a:cubicBezTo>
                  <a:pt x="487" y="114"/>
                  <a:pt x="487" y="114"/>
                  <a:pt x="487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72" y="114"/>
                  <a:pt x="472" y="114"/>
                  <a:pt x="472" y="114"/>
                </a:cubicBezTo>
                <a:cubicBezTo>
                  <a:pt x="466" y="114"/>
                  <a:pt x="466" y="114"/>
                  <a:pt x="466" y="11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4"/>
                  <a:pt x="465" y="84"/>
                  <a:pt x="465" y="84"/>
                </a:cubicBezTo>
                <a:cubicBezTo>
                  <a:pt x="465" y="81"/>
                  <a:pt x="465" y="81"/>
                  <a:pt x="465" y="81"/>
                </a:cubicBezTo>
                <a:cubicBezTo>
                  <a:pt x="466" y="81"/>
                  <a:pt x="466" y="81"/>
                  <a:pt x="466" y="81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2"/>
                  <a:pt x="465" y="72"/>
                  <a:pt x="465" y="72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1"/>
                  <a:pt x="465" y="71"/>
                  <a:pt x="465" y="71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5" y="70"/>
                  <a:pt x="465" y="70"/>
                  <a:pt x="465" y="70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9"/>
                  <a:pt x="464" y="69"/>
                  <a:pt x="464" y="69"/>
                </a:cubicBezTo>
                <a:cubicBezTo>
                  <a:pt x="464" y="68"/>
                  <a:pt x="464" y="68"/>
                  <a:pt x="464" y="68"/>
                </a:cubicBezTo>
                <a:cubicBezTo>
                  <a:pt x="463" y="68"/>
                  <a:pt x="463" y="68"/>
                  <a:pt x="463" y="68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7"/>
                  <a:pt x="463" y="67"/>
                  <a:pt x="463" y="67"/>
                </a:cubicBezTo>
                <a:cubicBezTo>
                  <a:pt x="463" y="66"/>
                  <a:pt x="463" y="66"/>
                  <a:pt x="463" y="66"/>
                </a:cubicBezTo>
                <a:cubicBezTo>
                  <a:pt x="462" y="66"/>
                  <a:pt x="462" y="66"/>
                  <a:pt x="462" y="66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2" y="65"/>
                  <a:pt x="462" y="65"/>
                  <a:pt x="462" y="65"/>
                </a:cubicBezTo>
                <a:cubicBezTo>
                  <a:pt x="463" y="64"/>
                  <a:pt x="463" y="64"/>
                  <a:pt x="463" y="64"/>
                </a:cubicBezTo>
                <a:cubicBezTo>
                  <a:pt x="462" y="64"/>
                  <a:pt x="462" y="64"/>
                  <a:pt x="462" y="64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1"/>
                  <a:pt x="462" y="61"/>
                  <a:pt x="462" y="61"/>
                </a:cubicBezTo>
                <a:cubicBezTo>
                  <a:pt x="462" y="60"/>
                  <a:pt x="462" y="60"/>
                  <a:pt x="462" y="60"/>
                </a:cubicBezTo>
                <a:cubicBezTo>
                  <a:pt x="462" y="59"/>
                  <a:pt x="462" y="59"/>
                  <a:pt x="462" y="59"/>
                </a:cubicBezTo>
                <a:cubicBezTo>
                  <a:pt x="461" y="58"/>
                  <a:pt x="461" y="58"/>
                  <a:pt x="461" y="58"/>
                </a:cubicBezTo>
                <a:cubicBezTo>
                  <a:pt x="461" y="57"/>
                  <a:pt x="461" y="57"/>
                  <a:pt x="461" y="57"/>
                </a:cubicBezTo>
                <a:cubicBezTo>
                  <a:pt x="461" y="56"/>
                  <a:pt x="461" y="56"/>
                  <a:pt x="461" y="56"/>
                </a:cubicBezTo>
                <a:cubicBezTo>
                  <a:pt x="461" y="55"/>
                  <a:pt x="461" y="55"/>
                  <a:pt x="461" y="55"/>
                </a:cubicBezTo>
                <a:cubicBezTo>
                  <a:pt x="460" y="54"/>
                  <a:pt x="460" y="54"/>
                  <a:pt x="460" y="54"/>
                </a:cubicBezTo>
                <a:cubicBezTo>
                  <a:pt x="460" y="53"/>
                  <a:pt x="460" y="53"/>
                  <a:pt x="460" y="53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2"/>
                  <a:pt x="460" y="52"/>
                  <a:pt x="460" y="52"/>
                </a:cubicBezTo>
                <a:cubicBezTo>
                  <a:pt x="460" y="51"/>
                  <a:pt x="460" y="51"/>
                  <a:pt x="460" y="51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60" y="48"/>
                  <a:pt x="460" y="48"/>
                  <a:pt x="460" y="48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7"/>
                  <a:pt x="459" y="47"/>
                  <a:pt x="459" y="47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59" y="48"/>
                  <a:pt x="459" y="48"/>
                  <a:pt x="459" y="48"/>
                </a:cubicBezTo>
                <a:cubicBezTo>
                  <a:pt x="460" y="50"/>
                  <a:pt x="460" y="50"/>
                  <a:pt x="460" y="50"/>
                </a:cubicBezTo>
                <a:cubicBezTo>
                  <a:pt x="459" y="51"/>
                  <a:pt x="459" y="51"/>
                  <a:pt x="459" y="51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2"/>
                  <a:pt x="459" y="52"/>
                  <a:pt x="459" y="52"/>
                </a:cubicBezTo>
                <a:cubicBezTo>
                  <a:pt x="459" y="53"/>
                  <a:pt x="459" y="53"/>
                  <a:pt x="459" y="53"/>
                </a:cubicBezTo>
                <a:cubicBezTo>
                  <a:pt x="459" y="54"/>
                  <a:pt x="459" y="54"/>
                  <a:pt x="459" y="54"/>
                </a:cubicBezTo>
                <a:cubicBezTo>
                  <a:pt x="459" y="55"/>
                  <a:pt x="459" y="55"/>
                  <a:pt x="459" y="55"/>
                </a:cubicBezTo>
                <a:cubicBezTo>
                  <a:pt x="458" y="56"/>
                  <a:pt x="458" y="56"/>
                  <a:pt x="458" y="56"/>
                </a:cubicBezTo>
                <a:cubicBezTo>
                  <a:pt x="458" y="57"/>
                  <a:pt x="458" y="57"/>
                  <a:pt x="458" y="57"/>
                </a:cubicBezTo>
                <a:cubicBezTo>
                  <a:pt x="458" y="58"/>
                  <a:pt x="458" y="58"/>
                  <a:pt x="458" y="58"/>
                </a:cubicBezTo>
                <a:cubicBezTo>
                  <a:pt x="458" y="59"/>
                  <a:pt x="458" y="59"/>
                  <a:pt x="458" y="59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0"/>
                  <a:pt x="457" y="60"/>
                  <a:pt x="457" y="60"/>
                </a:cubicBezTo>
                <a:cubicBezTo>
                  <a:pt x="457" y="61"/>
                  <a:pt x="457" y="61"/>
                  <a:pt x="457" y="61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4"/>
                  <a:pt x="457" y="64"/>
                  <a:pt x="457" y="64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5"/>
                  <a:pt x="457" y="65"/>
                  <a:pt x="457" y="65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6"/>
                  <a:pt x="457" y="66"/>
                  <a:pt x="457" y="66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7" y="67"/>
                  <a:pt x="457" y="67"/>
                  <a:pt x="457" y="67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8"/>
                  <a:pt x="456" y="68"/>
                  <a:pt x="456" y="68"/>
                </a:cubicBezTo>
                <a:cubicBezTo>
                  <a:pt x="456" y="69"/>
                  <a:pt x="456" y="69"/>
                  <a:pt x="456" y="69"/>
                </a:cubicBezTo>
                <a:cubicBezTo>
                  <a:pt x="455" y="69"/>
                  <a:pt x="455" y="69"/>
                  <a:pt x="455" y="69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0"/>
                  <a:pt x="455" y="70"/>
                  <a:pt x="455" y="70"/>
                </a:cubicBezTo>
                <a:cubicBezTo>
                  <a:pt x="455" y="71"/>
                  <a:pt x="455" y="71"/>
                  <a:pt x="455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4" y="71"/>
                  <a:pt x="454" y="71"/>
                  <a:pt x="454" y="7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1"/>
                  <a:pt x="455" y="81"/>
                  <a:pt x="455" y="81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83"/>
                  <a:pt x="455" y="83"/>
                  <a:pt x="455" y="83"/>
                </a:cubicBezTo>
                <a:cubicBezTo>
                  <a:pt x="455" y="99"/>
                  <a:pt x="455" y="99"/>
                  <a:pt x="455" y="99"/>
                </a:cubicBezTo>
                <a:cubicBezTo>
                  <a:pt x="447" y="99"/>
                  <a:pt x="447" y="99"/>
                  <a:pt x="447" y="99"/>
                </a:cubicBezTo>
                <a:cubicBezTo>
                  <a:pt x="447" y="86"/>
                  <a:pt x="447" y="86"/>
                  <a:pt x="447" y="86"/>
                </a:cubicBezTo>
                <a:cubicBezTo>
                  <a:pt x="446" y="85"/>
                  <a:pt x="446" y="85"/>
                  <a:pt x="446" y="85"/>
                </a:cubicBezTo>
                <a:cubicBezTo>
                  <a:pt x="446" y="84"/>
                  <a:pt x="446" y="84"/>
                  <a:pt x="446" y="84"/>
                </a:cubicBezTo>
                <a:cubicBezTo>
                  <a:pt x="445" y="85"/>
                  <a:pt x="445" y="85"/>
                  <a:pt x="445" y="85"/>
                </a:cubicBezTo>
                <a:cubicBezTo>
                  <a:pt x="445" y="84"/>
                  <a:pt x="445" y="84"/>
                  <a:pt x="445" y="84"/>
                </a:cubicBezTo>
                <a:cubicBezTo>
                  <a:pt x="444" y="85"/>
                  <a:pt x="444" y="85"/>
                  <a:pt x="444" y="85"/>
                </a:cubicBezTo>
                <a:cubicBezTo>
                  <a:pt x="443" y="86"/>
                  <a:pt x="443" y="86"/>
                  <a:pt x="443" y="86"/>
                </a:cubicBezTo>
                <a:cubicBezTo>
                  <a:pt x="443" y="92"/>
                  <a:pt x="443" y="92"/>
                  <a:pt x="443" y="92"/>
                </a:cubicBezTo>
                <a:cubicBezTo>
                  <a:pt x="440" y="92"/>
                  <a:pt x="440" y="92"/>
                  <a:pt x="440" y="92"/>
                </a:cubicBezTo>
                <a:cubicBezTo>
                  <a:pt x="440" y="86"/>
                  <a:pt x="440" y="86"/>
                  <a:pt x="440" y="86"/>
                </a:cubicBezTo>
                <a:cubicBezTo>
                  <a:pt x="439" y="85"/>
                  <a:pt x="439" y="85"/>
                  <a:pt x="439" y="85"/>
                </a:cubicBezTo>
                <a:cubicBezTo>
                  <a:pt x="438" y="84"/>
                  <a:pt x="438" y="84"/>
                  <a:pt x="438" y="84"/>
                </a:cubicBezTo>
                <a:cubicBezTo>
                  <a:pt x="438" y="85"/>
                  <a:pt x="438" y="85"/>
                  <a:pt x="438" y="85"/>
                </a:cubicBezTo>
                <a:cubicBezTo>
                  <a:pt x="437" y="84"/>
                  <a:pt x="437" y="84"/>
                  <a:pt x="437" y="84"/>
                </a:cubicBezTo>
                <a:cubicBezTo>
                  <a:pt x="436" y="85"/>
                  <a:pt x="436" y="85"/>
                  <a:pt x="436" y="85"/>
                </a:cubicBezTo>
                <a:cubicBezTo>
                  <a:pt x="436" y="86"/>
                  <a:pt x="436" y="86"/>
                  <a:pt x="436" y="86"/>
                </a:cubicBezTo>
                <a:cubicBezTo>
                  <a:pt x="436" y="96"/>
                  <a:pt x="436" y="96"/>
                  <a:pt x="436" y="96"/>
                </a:cubicBezTo>
                <a:cubicBezTo>
                  <a:pt x="428" y="96"/>
                  <a:pt x="428" y="96"/>
                  <a:pt x="428" y="96"/>
                </a:cubicBezTo>
                <a:cubicBezTo>
                  <a:pt x="428" y="87"/>
                  <a:pt x="428" y="87"/>
                  <a:pt x="428" y="87"/>
                </a:cubicBezTo>
                <a:cubicBezTo>
                  <a:pt x="427" y="86"/>
                  <a:pt x="427" y="86"/>
                  <a:pt x="427" y="86"/>
                </a:cubicBezTo>
                <a:cubicBezTo>
                  <a:pt x="427" y="84"/>
                  <a:pt x="427" y="84"/>
                  <a:pt x="427" y="84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6" y="85"/>
                  <a:pt x="426" y="85"/>
                  <a:pt x="426" y="85"/>
                </a:cubicBezTo>
                <a:cubicBezTo>
                  <a:pt x="425" y="84"/>
                  <a:pt x="425" y="84"/>
                  <a:pt x="425" y="84"/>
                </a:cubicBezTo>
                <a:cubicBezTo>
                  <a:pt x="425" y="85"/>
                  <a:pt x="425" y="85"/>
                  <a:pt x="425" y="85"/>
                </a:cubicBezTo>
                <a:cubicBezTo>
                  <a:pt x="424" y="86"/>
                  <a:pt x="424" y="86"/>
                  <a:pt x="424" y="86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4" y="92"/>
                  <a:pt x="424" y="92"/>
                  <a:pt x="424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3" y="92"/>
                  <a:pt x="423" y="92"/>
                  <a:pt x="423" y="92"/>
                </a:cubicBezTo>
                <a:cubicBezTo>
                  <a:pt x="420" y="92"/>
                  <a:pt x="420" y="92"/>
                  <a:pt x="420" y="92"/>
                </a:cubicBezTo>
                <a:cubicBezTo>
                  <a:pt x="420" y="87"/>
                  <a:pt x="420" y="87"/>
                  <a:pt x="420" y="87"/>
                </a:cubicBezTo>
                <a:cubicBezTo>
                  <a:pt x="419" y="86"/>
                  <a:pt x="419" y="86"/>
                  <a:pt x="419" y="86"/>
                </a:cubicBezTo>
                <a:cubicBezTo>
                  <a:pt x="418" y="85"/>
                  <a:pt x="418" y="85"/>
                  <a:pt x="418" y="85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8" y="86"/>
                  <a:pt x="418" y="86"/>
                  <a:pt x="418" y="86"/>
                </a:cubicBezTo>
                <a:cubicBezTo>
                  <a:pt x="417" y="84"/>
                  <a:pt x="417" y="84"/>
                  <a:pt x="417" y="84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86"/>
                  <a:pt x="416" y="86"/>
                  <a:pt x="416" y="86"/>
                </a:cubicBezTo>
                <a:cubicBezTo>
                  <a:pt x="416" y="97"/>
                  <a:pt x="416" y="97"/>
                  <a:pt x="416" y="97"/>
                </a:cubicBezTo>
                <a:cubicBezTo>
                  <a:pt x="413" y="97"/>
                  <a:pt x="413" y="97"/>
                  <a:pt x="413" y="97"/>
                </a:cubicBezTo>
                <a:cubicBezTo>
                  <a:pt x="413" y="94"/>
                  <a:pt x="413" y="94"/>
                  <a:pt x="413" y="94"/>
                </a:cubicBezTo>
                <a:cubicBezTo>
                  <a:pt x="412" y="94"/>
                  <a:pt x="412" y="94"/>
                  <a:pt x="412" y="94"/>
                </a:cubicBezTo>
                <a:cubicBezTo>
                  <a:pt x="412" y="91"/>
                  <a:pt x="412" y="91"/>
                  <a:pt x="412" y="91"/>
                </a:cubicBezTo>
                <a:cubicBezTo>
                  <a:pt x="411" y="90"/>
                  <a:pt x="411" y="90"/>
                  <a:pt x="411" y="90"/>
                </a:cubicBezTo>
                <a:cubicBezTo>
                  <a:pt x="411" y="88"/>
                  <a:pt x="411" y="88"/>
                  <a:pt x="411" y="88"/>
                </a:cubicBezTo>
                <a:cubicBezTo>
                  <a:pt x="411" y="87"/>
                  <a:pt x="411" y="87"/>
                  <a:pt x="411" y="87"/>
                </a:cubicBezTo>
                <a:cubicBezTo>
                  <a:pt x="410" y="88"/>
                  <a:pt x="410" y="88"/>
                  <a:pt x="410" y="88"/>
                </a:cubicBezTo>
                <a:cubicBezTo>
                  <a:pt x="410" y="90"/>
                  <a:pt x="410" y="90"/>
                  <a:pt x="410" y="90"/>
                </a:cubicBezTo>
                <a:cubicBezTo>
                  <a:pt x="409" y="91"/>
                  <a:pt x="409" y="91"/>
                  <a:pt x="409" y="91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4"/>
                  <a:pt x="409" y="94"/>
                  <a:pt x="409" y="94"/>
                </a:cubicBezTo>
                <a:cubicBezTo>
                  <a:pt x="409" y="97"/>
                  <a:pt x="409" y="97"/>
                  <a:pt x="409" y="97"/>
                </a:cubicBezTo>
                <a:cubicBezTo>
                  <a:pt x="380" y="97"/>
                  <a:pt x="380" y="97"/>
                  <a:pt x="380" y="97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80" y="95"/>
                  <a:pt x="380" y="95"/>
                  <a:pt x="380" y="95"/>
                </a:cubicBezTo>
                <a:cubicBezTo>
                  <a:pt x="377" y="95"/>
                  <a:pt x="377" y="95"/>
                  <a:pt x="377" y="95"/>
                </a:cubicBezTo>
                <a:cubicBezTo>
                  <a:pt x="377" y="97"/>
                  <a:pt x="377" y="97"/>
                  <a:pt x="377" y="97"/>
                </a:cubicBezTo>
                <a:cubicBezTo>
                  <a:pt x="375" y="97"/>
                  <a:pt x="375" y="97"/>
                  <a:pt x="375" y="97"/>
                </a:cubicBezTo>
                <a:cubicBezTo>
                  <a:pt x="375" y="96"/>
                  <a:pt x="375" y="96"/>
                  <a:pt x="375" y="96"/>
                </a:cubicBezTo>
                <a:cubicBezTo>
                  <a:pt x="374" y="94"/>
                  <a:pt x="374" y="94"/>
                  <a:pt x="374" y="94"/>
                </a:cubicBezTo>
                <a:cubicBezTo>
                  <a:pt x="373" y="92"/>
                  <a:pt x="373" y="92"/>
                  <a:pt x="373" y="92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94"/>
                  <a:pt x="372" y="94"/>
                  <a:pt x="372" y="94"/>
                </a:cubicBezTo>
                <a:cubicBezTo>
                  <a:pt x="372" y="88"/>
                  <a:pt x="372" y="88"/>
                  <a:pt x="372" y="88"/>
                </a:cubicBezTo>
                <a:cubicBezTo>
                  <a:pt x="371" y="87"/>
                  <a:pt x="371" y="87"/>
                  <a:pt x="371" y="87"/>
                </a:cubicBezTo>
                <a:cubicBezTo>
                  <a:pt x="371" y="86"/>
                  <a:pt x="371" y="86"/>
                  <a:pt x="371" y="86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0" y="88"/>
                  <a:pt x="370" y="88"/>
                  <a:pt x="370" y="88"/>
                </a:cubicBezTo>
                <a:cubicBezTo>
                  <a:pt x="369" y="87"/>
                  <a:pt x="369" y="87"/>
                  <a:pt x="369" y="87"/>
                </a:cubicBezTo>
                <a:cubicBezTo>
                  <a:pt x="369" y="86"/>
                  <a:pt x="369" y="86"/>
                  <a:pt x="369" y="86"/>
                </a:cubicBezTo>
                <a:cubicBezTo>
                  <a:pt x="368" y="87"/>
                  <a:pt x="368" y="87"/>
                  <a:pt x="368" y="87"/>
                </a:cubicBezTo>
                <a:cubicBezTo>
                  <a:pt x="367" y="88"/>
                  <a:pt x="367" y="88"/>
                  <a:pt x="367" y="88"/>
                </a:cubicBezTo>
                <a:cubicBezTo>
                  <a:pt x="367" y="92"/>
                  <a:pt x="367" y="92"/>
                  <a:pt x="367" y="92"/>
                </a:cubicBezTo>
                <a:cubicBezTo>
                  <a:pt x="366" y="92"/>
                  <a:pt x="366" y="92"/>
                  <a:pt x="366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92"/>
                  <a:pt x="365" y="92"/>
                  <a:pt x="365" y="92"/>
                </a:cubicBezTo>
                <a:cubicBezTo>
                  <a:pt x="365" y="88"/>
                  <a:pt x="365" y="88"/>
                  <a:pt x="365" y="88"/>
                </a:cubicBezTo>
                <a:cubicBezTo>
                  <a:pt x="364" y="87"/>
                  <a:pt x="364" y="87"/>
                  <a:pt x="364" y="87"/>
                </a:cubicBezTo>
                <a:cubicBezTo>
                  <a:pt x="363" y="86"/>
                  <a:pt x="363" y="86"/>
                  <a:pt x="363" y="86"/>
                </a:cubicBezTo>
                <a:cubicBezTo>
                  <a:pt x="363" y="87"/>
                  <a:pt x="363" y="87"/>
                  <a:pt x="363" y="87"/>
                </a:cubicBezTo>
                <a:cubicBezTo>
                  <a:pt x="362" y="88"/>
                  <a:pt x="362" y="88"/>
                  <a:pt x="362" y="88"/>
                </a:cubicBezTo>
                <a:cubicBezTo>
                  <a:pt x="362" y="87"/>
                  <a:pt x="362" y="87"/>
                  <a:pt x="362" y="87"/>
                </a:cubicBezTo>
                <a:cubicBezTo>
                  <a:pt x="361" y="86"/>
                  <a:pt x="361" y="86"/>
                  <a:pt x="361" y="86"/>
                </a:cubicBezTo>
                <a:cubicBezTo>
                  <a:pt x="361" y="87"/>
                  <a:pt x="361" y="87"/>
                  <a:pt x="361" y="87"/>
                </a:cubicBezTo>
                <a:cubicBezTo>
                  <a:pt x="360" y="88"/>
                  <a:pt x="360" y="88"/>
                  <a:pt x="360" y="88"/>
                </a:cubicBezTo>
                <a:cubicBezTo>
                  <a:pt x="360" y="93"/>
                  <a:pt x="360" y="93"/>
                  <a:pt x="360" y="93"/>
                </a:cubicBezTo>
                <a:cubicBezTo>
                  <a:pt x="359" y="91"/>
                  <a:pt x="359" y="91"/>
                  <a:pt x="359" y="91"/>
                </a:cubicBezTo>
                <a:cubicBezTo>
                  <a:pt x="358" y="94"/>
                  <a:pt x="358" y="94"/>
                  <a:pt x="358" y="94"/>
                </a:cubicBezTo>
                <a:cubicBezTo>
                  <a:pt x="357" y="95"/>
                  <a:pt x="357" y="95"/>
                  <a:pt x="357" y="95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96"/>
                  <a:pt x="357" y="96"/>
                  <a:pt x="357" y="96"/>
                </a:cubicBezTo>
                <a:cubicBezTo>
                  <a:pt x="357" y="87"/>
                  <a:pt x="357" y="87"/>
                  <a:pt x="357" y="87"/>
                </a:cubicBezTo>
                <a:cubicBezTo>
                  <a:pt x="357" y="83"/>
                  <a:pt x="357" y="83"/>
                  <a:pt x="357" y="83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6" y="88"/>
                  <a:pt x="356" y="88"/>
                  <a:pt x="356" y="88"/>
                </a:cubicBezTo>
                <a:cubicBezTo>
                  <a:pt x="356" y="87"/>
                  <a:pt x="356" y="87"/>
                  <a:pt x="356" y="87"/>
                </a:cubicBezTo>
                <a:cubicBezTo>
                  <a:pt x="355" y="85"/>
                  <a:pt x="355" y="85"/>
                  <a:pt x="355" y="85"/>
                </a:cubicBezTo>
                <a:cubicBezTo>
                  <a:pt x="355" y="83"/>
                  <a:pt x="355" y="83"/>
                  <a:pt x="355" y="83"/>
                </a:cubicBezTo>
                <a:cubicBezTo>
                  <a:pt x="355" y="79"/>
                  <a:pt x="355" y="79"/>
                  <a:pt x="355" y="79"/>
                </a:cubicBezTo>
                <a:cubicBezTo>
                  <a:pt x="355" y="82"/>
                  <a:pt x="355" y="82"/>
                  <a:pt x="355" y="82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79"/>
                  <a:pt x="354" y="79"/>
                  <a:pt x="354" y="79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1"/>
                  <a:pt x="354" y="81"/>
                  <a:pt x="354" y="81"/>
                </a:cubicBezTo>
                <a:cubicBezTo>
                  <a:pt x="354" y="80"/>
                  <a:pt x="354" y="80"/>
                  <a:pt x="354" y="80"/>
                </a:cubicBezTo>
                <a:cubicBezTo>
                  <a:pt x="354" y="73"/>
                  <a:pt x="354" y="73"/>
                  <a:pt x="354" y="73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3" y="72"/>
                  <a:pt x="353" y="72"/>
                  <a:pt x="353" y="72"/>
                </a:cubicBezTo>
                <a:cubicBezTo>
                  <a:pt x="353" y="70"/>
                  <a:pt x="353" y="70"/>
                  <a:pt x="353" y="70"/>
                </a:cubicBezTo>
                <a:cubicBezTo>
                  <a:pt x="353" y="69"/>
                  <a:pt x="353" y="69"/>
                  <a:pt x="353" y="69"/>
                </a:cubicBezTo>
                <a:cubicBezTo>
                  <a:pt x="352" y="70"/>
                  <a:pt x="352" y="70"/>
                  <a:pt x="352" y="70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2" y="69"/>
                  <a:pt x="352" y="69"/>
                  <a:pt x="352" y="69"/>
                </a:cubicBezTo>
                <a:cubicBezTo>
                  <a:pt x="351" y="60"/>
                  <a:pt x="351" y="60"/>
                  <a:pt x="351" y="6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9" y="69"/>
                  <a:pt x="349" y="69"/>
                  <a:pt x="349" y="69"/>
                </a:cubicBezTo>
                <a:cubicBezTo>
                  <a:pt x="349" y="70"/>
                  <a:pt x="349" y="70"/>
                  <a:pt x="349" y="70"/>
                </a:cubicBezTo>
                <a:cubicBezTo>
                  <a:pt x="348" y="72"/>
                  <a:pt x="348" y="72"/>
                  <a:pt x="348" y="72"/>
                </a:cubicBezTo>
                <a:cubicBezTo>
                  <a:pt x="348" y="69"/>
                  <a:pt x="348" y="69"/>
                  <a:pt x="348" y="69"/>
                </a:cubicBezTo>
                <a:cubicBezTo>
                  <a:pt x="348" y="73"/>
                  <a:pt x="348" y="73"/>
                  <a:pt x="348" y="73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8" y="80"/>
                  <a:pt x="348" y="80"/>
                  <a:pt x="348" y="80"/>
                </a:cubicBezTo>
                <a:cubicBezTo>
                  <a:pt x="348" y="79"/>
                  <a:pt x="348" y="79"/>
                  <a:pt x="348" y="79"/>
                </a:cubicBezTo>
                <a:cubicBezTo>
                  <a:pt x="347" y="81"/>
                  <a:pt x="347" y="81"/>
                  <a:pt x="347" y="81"/>
                </a:cubicBezTo>
                <a:cubicBezTo>
                  <a:pt x="347" y="82"/>
                  <a:pt x="347" y="82"/>
                  <a:pt x="347" y="82"/>
                </a:cubicBezTo>
                <a:cubicBezTo>
                  <a:pt x="346" y="79"/>
                  <a:pt x="346" y="79"/>
                  <a:pt x="346" y="79"/>
                </a:cubicBezTo>
                <a:cubicBezTo>
                  <a:pt x="346" y="83"/>
                  <a:pt x="346" y="83"/>
                  <a:pt x="346" y="83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6" y="87"/>
                  <a:pt x="346" y="87"/>
                  <a:pt x="346" y="87"/>
                </a:cubicBezTo>
                <a:cubicBezTo>
                  <a:pt x="345" y="88"/>
                  <a:pt x="345" y="88"/>
                  <a:pt x="345" y="88"/>
                </a:cubicBezTo>
                <a:cubicBezTo>
                  <a:pt x="345" y="87"/>
                  <a:pt x="345" y="87"/>
                  <a:pt x="345" y="87"/>
                </a:cubicBezTo>
                <a:cubicBezTo>
                  <a:pt x="345" y="83"/>
                  <a:pt x="345" y="83"/>
                  <a:pt x="345" y="83"/>
                </a:cubicBezTo>
                <a:cubicBezTo>
                  <a:pt x="344" y="87"/>
                  <a:pt x="344" y="87"/>
                  <a:pt x="344" y="87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4" y="96"/>
                  <a:pt x="344" y="96"/>
                  <a:pt x="344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3" y="96"/>
                  <a:pt x="343" y="96"/>
                  <a:pt x="343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6"/>
                  <a:pt x="342" y="96"/>
                  <a:pt x="342" y="96"/>
                </a:cubicBezTo>
                <a:cubicBezTo>
                  <a:pt x="342" y="93"/>
                  <a:pt x="342" y="93"/>
                  <a:pt x="342" y="93"/>
                </a:cubicBezTo>
                <a:cubicBezTo>
                  <a:pt x="341" y="91"/>
                  <a:pt x="341" y="91"/>
                  <a:pt x="341" y="91"/>
                </a:cubicBezTo>
                <a:cubicBezTo>
                  <a:pt x="341" y="89"/>
                  <a:pt x="341" y="89"/>
                  <a:pt x="341" y="89"/>
                </a:cubicBezTo>
                <a:cubicBezTo>
                  <a:pt x="341" y="87"/>
                  <a:pt x="341" y="87"/>
                  <a:pt x="341" y="87"/>
                </a:cubicBezTo>
                <a:cubicBezTo>
                  <a:pt x="340" y="85"/>
                  <a:pt x="340" y="85"/>
                  <a:pt x="340" y="85"/>
                </a:cubicBezTo>
                <a:cubicBezTo>
                  <a:pt x="339" y="87"/>
                  <a:pt x="339" y="87"/>
                  <a:pt x="339" y="87"/>
                </a:cubicBezTo>
                <a:cubicBezTo>
                  <a:pt x="339" y="89"/>
                  <a:pt x="339" y="89"/>
                  <a:pt x="339" y="89"/>
                </a:cubicBezTo>
                <a:cubicBezTo>
                  <a:pt x="339" y="91"/>
                  <a:pt x="339" y="91"/>
                  <a:pt x="339" y="91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3"/>
                  <a:pt x="338" y="93"/>
                  <a:pt x="338" y="93"/>
                </a:cubicBezTo>
                <a:cubicBezTo>
                  <a:pt x="338" y="90"/>
                  <a:pt x="338" y="90"/>
                  <a:pt x="338" y="90"/>
                </a:cubicBezTo>
                <a:cubicBezTo>
                  <a:pt x="337" y="89"/>
                  <a:pt x="337" y="89"/>
                  <a:pt x="337" y="89"/>
                </a:cubicBezTo>
                <a:cubicBezTo>
                  <a:pt x="336" y="87"/>
                  <a:pt x="336" y="87"/>
                  <a:pt x="336" y="87"/>
                </a:cubicBezTo>
                <a:cubicBezTo>
                  <a:pt x="336" y="89"/>
                  <a:pt x="336" y="89"/>
                  <a:pt x="336" y="89"/>
                </a:cubicBezTo>
                <a:cubicBezTo>
                  <a:pt x="335" y="90"/>
                  <a:pt x="335" y="90"/>
                  <a:pt x="335" y="90"/>
                </a:cubicBezTo>
                <a:cubicBezTo>
                  <a:pt x="335" y="92"/>
                  <a:pt x="335" y="92"/>
                  <a:pt x="335" y="92"/>
                </a:cubicBezTo>
                <a:cubicBezTo>
                  <a:pt x="334" y="94"/>
                  <a:pt x="334" y="94"/>
                  <a:pt x="334" y="94"/>
                </a:cubicBezTo>
                <a:cubicBezTo>
                  <a:pt x="334" y="97"/>
                  <a:pt x="334" y="97"/>
                  <a:pt x="334" y="97"/>
                </a:cubicBezTo>
                <a:cubicBezTo>
                  <a:pt x="326" y="97"/>
                  <a:pt x="326" y="97"/>
                  <a:pt x="326" y="97"/>
                </a:cubicBezTo>
                <a:cubicBezTo>
                  <a:pt x="326" y="96"/>
                  <a:pt x="326" y="96"/>
                  <a:pt x="326" y="96"/>
                </a:cubicBezTo>
                <a:cubicBezTo>
                  <a:pt x="325" y="93"/>
                  <a:pt x="325" y="93"/>
                  <a:pt x="325" y="93"/>
                </a:cubicBezTo>
                <a:cubicBezTo>
                  <a:pt x="325" y="96"/>
                  <a:pt x="325" y="96"/>
                  <a:pt x="325" y="96"/>
                </a:cubicBezTo>
                <a:cubicBezTo>
                  <a:pt x="325" y="97"/>
                  <a:pt x="325" y="97"/>
                  <a:pt x="325" y="97"/>
                </a:cubicBezTo>
                <a:cubicBezTo>
                  <a:pt x="324" y="97"/>
                  <a:pt x="324" y="97"/>
                  <a:pt x="324" y="97"/>
                </a:cubicBezTo>
                <a:cubicBezTo>
                  <a:pt x="323" y="96"/>
                  <a:pt x="323" y="96"/>
                  <a:pt x="323" y="96"/>
                </a:cubicBezTo>
                <a:cubicBezTo>
                  <a:pt x="323" y="95"/>
                  <a:pt x="323" y="95"/>
                  <a:pt x="323" y="95"/>
                </a:cubicBezTo>
                <a:cubicBezTo>
                  <a:pt x="323" y="89"/>
                  <a:pt x="323" y="89"/>
                  <a:pt x="323" y="89"/>
                </a:cubicBezTo>
                <a:cubicBezTo>
                  <a:pt x="323" y="88"/>
                  <a:pt x="323" y="88"/>
                  <a:pt x="323" y="88"/>
                </a:cubicBezTo>
                <a:cubicBezTo>
                  <a:pt x="322" y="87"/>
                  <a:pt x="322" y="87"/>
                  <a:pt x="322" y="87"/>
                </a:cubicBezTo>
                <a:cubicBezTo>
                  <a:pt x="322" y="88"/>
                  <a:pt x="322" y="88"/>
                  <a:pt x="322" y="88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93"/>
                  <a:pt x="321" y="93"/>
                  <a:pt x="321" y="93"/>
                </a:cubicBezTo>
                <a:cubicBezTo>
                  <a:pt x="321" y="89"/>
                  <a:pt x="321" y="89"/>
                  <a:pt x="321" y="89"/>
                </a:cubicBezTo>
                <a:cubicBezTo>
                  <a:pt x="320" y="88"/>
                  <a:pt x="320" y="88"/>
                  <a:pt x="320" y="88"/>
                </a:cubicBezTo>
                <a:cubicBezTo>
                  <a:pt x="320" y="87"/>
                  <a:pt x="320" y="87"/>
                  <a:pt x="320" y="87"/>
                </a:cubicBezTo>
                <a:cubicBezTo>
                  <a:pt x="319" y="88"/>
                  <a:pt x="319" y="88"/>
                  <a:pt x="319" y="88"/>
                </a:cubicBezTo>
                <a:cubicBezTo>
                  <a:pt x="318" y="89"/>
                  <a:pt x="318" y="89"/>
                  <a:pt x="318" y="89"/>
                </a:cubicBezTo>
                <a:cubicBezTo>
                  <a:pt x="318" y="93"/>
                  <a:pt x="318" y="93"/>
                  <a:pt x="318" y="93"/>
                </a:cubicBezTo>
                <a:cubicBezTo>
                  <a:pt x="317" y="93"/>
                  <a:pt x="317" y="93"/>
                  <a:pt x="317" y="93"/>
                </a:cubicBezTo>
                <a:cubicBezTo>
                  <a:pt x="317" y="89"/>
                  <a:pt x="317" y="89"/>
                  <a:pt x="317" y="89"/>
                </a:cubicBezTo>
                <a:cubicBezTo>
                  <a:pt x="316" y="88"/>
                  <a:pt x="316" y="88"/>
                  <a:pt x="316" y="88"/>
                </a:cubicBezTo>
                <a:cubicBezTo>
                  <a:pt x="316" y="87"/>
                  <a:pt x="316" y="87"/>
                  <a:pt x="316" y="87"/>
                </a:cubicBezTo>
                <a:cubicBezTo>
                  <a:pt x="315" y="88"/>
                  <a:pt x="315" y="88"/>
                  <a:pt x="315" y="88"/>
                </a:cubicBezTo>
                <a:cubicBezTo>
                  <a:pt x="315" y="89"/>
                  <a:pt x="315" y="89"/>
                  <a:pt x="315" y="89"/>
                </a:cubicBezTo>
                <a:cubicBezTo>
                  <a:pt x="315" y="93"/>
                  <a:pt x="315" y="93"/>
                  <a:pt x="315" y="93"/>
                </a:cubicBezTo>
                <a:cubicBezTo>
                  <a:pt x="314" y="93"/>
                  <a:pt x="314" y="93"/>
                  <a:pt x="314" y="93"/>
                </a:cubicBezTo>
                <a:cubicBezTo>
                  <a:pt x="314" y="89"/>
                  <a:pt x="314" y="89"/>
                  <a:pt x="314" y="89"/>
                </a:cubicBezTo>
                <a:cubicBezTo>
                  <a:pt x="314" y="88"/>
                  <a:pt x="314" y="88"/>
                  <a:pt x="314" y="88"/>
                </a:cubicBezTo>
                <a:cubicBezTo>
                  <a:pt x="313" y="87"/>
                  <a:pt x="313" y="87"/>
                  <a:pt x="313" y="87"/>
                </a:cubicBezTo>
                <a:cubicBezTo>
                  <a:pt x="312" y="88"/>
                  <a:pt x="312" y="88"/>
                  <a:pt x="312" y="88"/>
                </a:cubicBezTo>
                <a:cubicBezTo>
                  <a:pt x="312" y="89"/>
                  <a:pt x="312" y="89"/>
                  <a:pt x="312" y="89"/>
                </a:cubicBezTo>
                <a:cubicBezTo>
                  <a:pt x="312" y="100"/>
                  <a:pt x="312" y="100"/>
                  <a:pt x="312" y="100"/>
                </a:cubicBezTo>
                <a:cubicBezTo>
                  <a:pt x="297" y="100"/>
                  <a:pt x="297" y="100"/>
                  <a:pt x="297" y="100"/>
                </a:cubicBezTo>
                <a:cubicBezTo>
                  <a:pt x="297" y="56"/>
                  <a:pt x="297" y="56"/>
                  <a:pt x="297" y="56"/>
                </a:cubicBezTo>
                <a:cubicBezTo>
                  <a:pt x="297" y="55"/>
                  <a:pt x="297" y="55"/>
                  <a:pt x="297" y="55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294" y="55"/>
                  <a:pt x="294" y="55"/>
                  <a:pt x="294" y="55"/>
                </a:cubicBezTo>
                <a:cubicBezTo>
                  <a:pt x="294" y="56"/>
                  <a:pt x="294" y="56"/>
                  <a:pt x="294" y="56"/>
                </a:cubicBezTo>
                <a:cubicBezTo>
                  <a:pt x="293" y="64"/>
                  <a:pt x="293" y="64"/>
                  <a:pt x="293" y="6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1" y="62"/>
                  <a:pt x="291" y="62"/>
                  <a:pt x="291" y="62"/>
                </a:cubicBezTo>
                <a:cubicBezTo>
                  <a:pt x="291" y="55"/>
                  <a:pt x="291" y="55"/>
                  <a:pt x="291" y="55"/>
                </a:cubicBezTo>
                <a:cubicBezTo>
                  <a:pt x="290" y="53"/>
                  <a:pt x="290" y="53"/>
                  <a:pt x="290" y="53"/>
                </a:cubicBezTo>
                <a:cubicBezTo>
                  <a:pt x="289" y="50"/>
                  <a:pt x="289" y="50"/>
                  <a:pt x="289" y="50"/>
                </a:cubicBezTo>
                <a:cubicBezTo>
                  <a:pt x="288" y="53"/>
                  <a:pt x="288" y="53"/>
                  <a:pt x="288" y="53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40"/>
                  <a:pt x="287" y="40"/>
                  <a:pt x="287" y="40"/>
                </a:cubicBezTo>
                <a:cubicBezTo>
                  <a:pt x="287" y="41"/>
                  <a:pt x="287" y="41"/>
                  <a:pt x="287" y="41"/>
                </a:cubicBezTo>
                <a:cubicBezTo>
                  <a:pt x="287" y="55"/>
                  <a:pt x="287" y="55"/>
                  <a:pt x="287" y="55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6" y="56"/>
                  <a:pt x="286" y="56"/>
                  <a:pt x="286" y="56"/>
                </a:cubicBezTo>
                <a:cubicBezTo>
                  <a:pt x="285" y="52"/>
                  <a:pt x="285" y="52"/>
                  <a:pt x="285" y="52"/>
                </a:cubicBezTo>
                <a:cubicBezTo>
                  <a:pt x="284" y="56"/>
                  <a:pt x="284" y="56"/>
                  <a:pt x="284" y="56"/>
                </a:cubicBezTo>
                <a:cubicBezTo>
                  <a:pt x="283" y="57"/>
                  <a:pt x="283" y="57"/>
                  <a:pt x="283" y="57"/>
                </a:cubicBezTo>
                <a:cubicBezTo>
                  <a:pt x="283" y="61"/>
                  <a:pt x="283" y="61"/>
                  <a:pt x="283" y="61"/>
                </a:cubicBezTo>
                <a:cubicBezTo>
                  <a:pt x="281" y="61"/>
                  <a:pt x="281" y="61"/>
                  <a:pt x="281" y="61"/>
                </a:cubicBezTo>
                <a:cubicBezTo>
                  <a:pt x="280" y="63"/>
                  <a:pt x="280" y="63"/>
                  <a:pt x="280" y="63"/>
                </a:cubicBezTo>
                <a:cubicBezTo>
                  <a:pt x="280" y="55"/>
                  <a:pt x="280" y="55"/>
                  <a:pt x="280" y="55"/>
                </a:cubicBezTo>
                <a:cubicBezTo>
                  <a:pt x="279" y="54"/>
                  <a:pt x="279" y="54"/>
                  <a:pt x="279" y="54"/>
                </a:cubicBezTo>
                <a:cubicBezTo>
                  <a:pt x="278" y="51"/>
                  <a:pt x="278" y="51"/>
                  <a:pt x="278" y="51"/>
                </a:cubicBezTo>
                <a:cubicBezTo>
                  <a:pt x="277" y="54"/>
                  <a:pt x="277" y="54"/>
                  <a:pt x="277" y="54"/>
                </a:cubicBezTo>
                <a:cubicBezTo>
                  <a:pt x="276" y="55"/>
                  <a:pt x="276" y="55"/>
                  <a:pt x="276" y="55"/>
                </a:cubicBezTo>
                <a:cubicBezTo>
                  <a:pt x="276" y="100"/>
                  <a:pt x="276" y="100"/>
                  <a:pt x="276" y="100"/>
                </a:cubicBezTo>
                <a:cubicBezTo>
                  <a:pt x="273" y="100"/>
                  <a:pt x="273" y="100"/>
                  <a:pt x="273" y="100"/>
                </a:cubicBezTo>
                <a:cubicBezTo>
                  <a:pt x="273" y="90"/>
                  <a:pt x="273" y="90"/>
                  <a:pt x="273" y="90"/>
                </a:cubicBezTo>
                <a:cubicBezTo>
                  <a:pt x="273" y="89"/>
                  <a:pt x="273" y="89"/>
                  <a:pt x="273" y="89"/>
                </a:cubicBezTo>
                <a:cubicBezTo>
                  <a:pt x="272" y="88"/>
                  <a:pt x="272" y="88"/>
                  <a:pt x="272" y="88"/>
                </a:cubicBezTo>
                <a:cubicBezTo>
                  <a:pt x="272" y="89"/>
                  <a:pt x="272" y="89"/>
                  <a:pt x="272" y="89"/>
                </a:cubicBezTo>
                <a:cubicBezTo>
                  <a:pt x="271" y="90"/>
                  <a:pt x="271" y="90"/>
                  <a:pt x="271" y="90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4"/>
                  <a:pt x="271" y="94"/>
                  <a:pt x="271" y="94"/>
                </a:cubicBezTo>
                <a:cubicBezTo>
                  <a:pt x="271" y="95"/>
                  <a:pt x="271" y="95"/>
                  <a:pt x="271" y="95"/>
                </a:cubicBezTo>
                <a:cubicBezTo>
                  <a:pt x="270" y="94"/>
                  <a:pt x="270" y="94"/>
                  <a:pt x="270" y="94"/>
                </a:cubicBezTo>
                <a:cubicBezTo>
                  <a:pt x="270" y="89"/>
                  <a:pt x="270" y="89"/>
                  <a:pt x="270" y="89"/>
                </a:cubicBezTo>
                <a:cubicBezTo>
                  <a:pt x="270" y="88"/>
                  <a:pt x="270" y="88"/>
                  <a:pt x="270" y="88"/>
                </a:cubicBezTo>
                <a:cubicBezTo>
                  <a:pt x="269" y="87"/>
                  <a:pt x="269" y="87"/>
                  <a:pt x="269" y="87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8" y="89"/>
                  <a:pt x="268" y="89"/>
                  <a:pt x="268" y="89"/>
                </a:cubicBezTo>
                <a:cubicBezTo>
                  <a:pt x="268" y="94"/>
                  <a:pt x="268" y="94"/>
                  <a:pt x="268" y="94"/>
                </a:cubicBezTo>
                <a:cubicBezTo>
                  <a:pt x="267" y="94"/>
                  <a:pt x="267" y="94"/>
                  <a:pt x="267" y="94"/>
                </a:cubicBezTo>
                <a:cubicBezTo>
                  <a:pt x="268" y="90"/>
                  <a:pt x="268" y="90"/>
                  <a:pt x="268" y="90"/>
                </a:cubicBezTo>
                <a:cubicBezTo>
                  <a:pt x="267" y="89"/>
                  <a:pt x="267" y="89"/>
                  <a:pt x="267" y="89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9"/>
                  <a:pt x="266" y="89"/>
                  <a:pt x="266" y="89"/>
                </a:cubicBezTo>
                <a:cubicBezTo>
                  <a:pt x="265" y="90"/>
                  <a:pt x="265" y="90"/>
                  <a:pt x="265" y="90"/>
                </a:cubicBezTo>
                <a:cubicBezTo>
                  <a:pt x="265" y="94"/>
                  <a:pt x="265" y="94"/>
                  <a:pt x="265" y="94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4" y="89"/>
                  <a:pt x="264" y="89"/>
                  <a:pt x="264" y="89"/>
                </a:cubicBezTo>
                <a:cubicBezTo>
                  <a:pt x="263" y="87"/>
                  <a:pt x="263" y="87"/>
                  <a:pt x="263" y="87"/>
                </a:cubicBezTo>
                <a:cubicBezTo>
                  <a:pt x="263" y="89"/>
                  <a:pt x="263" y="89"/>
                  <a:pt x="263" y="89"/>
                </a:cubicBezTo>
                <a:cubicBezTo>
                  <a:pt x="262" y="89"/>
                  <a:pt x="262" y="89"/>
                  <a:pt x="262" y="89"/>
                </a:cubicBezTo>
                <a:cubicBezTo>
                  <a:pt x="262" y="97"/>
                  <a:pt x="262" y="97"/>
                  <a:pt x="262" y="97"/>
                </a:cubicBezTo>
                <a:cubicBezTo>
                  <a:pt x="260" y="97"/>
                  <a:pt x="260" y="97"/>
                  <a:pt x="260" y="97"/>
                </a:cubicBezTo>
                <a:cubicBezTo>
                  <a:pt x="260" y="90"/>
                  <a:pt x="260" y="90"/>
                  <a:pt x="260" y="90"/>
                </a:cubicBezTo>
                <a:cubicBezTo>
                  <a:pt x="259" y="89"/>
                  <a:pt x="259" y="89"/>
                  <a:pt x="259" y="89"/>
                </a:cubicBezTo>
                <a:cubicBezTo>
                  <a:pt x="259" y="88"/>
                  <a:pt x="259" y="88"/>
                  <a:pt x="259" y="88"/>
                </a:cubicBezTo>
                <a:cubicBezTo>
                  <a:pt x="258" y="89"/>
                  <a:pt x="258" y="89"/>
                  <a:pt x="258" y="89"/>
                </a:cubicBezTo>
                <a:cubicBezTo>
                  <a:pt x="258" y="90"/>
                  <a:pt x="258" y="90"/>
                  <a:pt x="258" y="90"/>
                </a:cubicBezTo>
                <a:cubicBezTo>
                  <a:pt x="258" y="95"/>
                  <a:pt x="258" y="95"/>
                  <a:pt x="258" y="95"/>
                </a:cubicBezTo>
                <a:cubicBezTo>
                  <a:pt x="257" y="95"/>
                  <a:pt x="257" y="95"/>
                  <a:pt x="257" y="95"/>
                </a:cubicBezTo>
                <a:cubicBezTo>
                  <a:pt x="257" y="90"/>
                  <a:pt x="257" y="90"/>
                  <a:pt x="257" y="90"/>
                </a:cubicBezTo>
                <a:cubicBezTo>
                  <a:pt x="256" y="89"/>
                  <a:pt x="256" y="89"/>
                  <a:pt x="256" y="89"/>
                </a:cubicBezTo>
                <a:cubicBezTo>
                  <a:pt x="256" y="88"/>
                  <a:pt x="256" y="88"/>
                  <a:pt x="256" y="88"/>
                </a:cubicBezTo>
                <a:cubicBezTo>
                  <a:pt x="255" y="89"/>
                  <a:pt x="255" y="89"/>
                  <a:pt x="255" y="89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5"/>
                  <a:pt x="254" y="95"/>
                  <a:pt x="254" y="95"/>
                </a:cubicBezTo>
                <a:cubicBezTo>
                  <a:pt x="254" y="90"/>
                  <a:pt x="254" y="90"/>
                  <a:pt x="254" y="90"/>
                </a:cubicBezTo>
                <a:cubicBezTo>
                  <a:pt x="254" y="89"/>
                  <a:pt x="254" y="89"/>
                  <a:pt x="254" y="89"/>
                </a:cubicBezTo>
                <a:cubicBezTo>
                  <a:pt x="253" y="88"/>
                  <a:pt x="253" y="88"/>
                  <a:pt x="253" y="88"/>
                </a:cubicBezTo>
                <a:cubicBezTo>
                  <a:pt x="253" y="89"/>
                  <a:pt x="253" y="89"/>
                  <a:pt x="253" y="89"/>
                </a:cubicBezTo>
                <a:cubicBezTo>
                  <a:pt x="252" y="90"/>
                  <a:pt x="252" y="90"/>
                  <a:pt x="252" y="90"/>
                </a:cubicBezTo>
                <a:cubicBezTo>
                  <a:pt x="252" y="95"/>
                  <a:pt x="252" y="95"/>
                  <a:pt x="252" y="95"/>
                </a:cubicBezTo>
                <a:cubicBezTo>
                  <a:pt x="251" y="95"/>
                  <a:pt x="251" y="95"/>
                  <a:pt x="251" y="95"/>
                </a:cubicBezTo>
                <a:cubicBezTo>
                  <a:pt x="251" y="90"/>
                  <a:pt x="251" y="90"/>
                  <a:pt x="251" y="90"/>
                </a:cubicBezTo>
                <a:cubicBezTo>
                  <a:pt x="250" y="89"/>
                  <a:pt x="250" y="89"/>
                  <a:pt x="250" y="89"/>
                </a:cubicBezTo>
                <a:cubicBezTo>
                  <a:pt x="250" y="88"/>
                  <a:pt x="250" y="88"/>
                  <a:pt x="250" y="88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49" y="90"/>
                  <a:pt x="249" y="90"/>
                  <a:pt x="249" y="90"/>
                </a:cubicBezTo>
                <a:cubicBezTo>
                  <a:pt x="248" y="114"/>
                  <a:pt x="248" y="114"/>
                  <a:pt x="248" y="114"/>
                </a:cubicBezTo>
                <a:cubicBezTo>
                  <a:pt x="223" y="114"/>
                  <a:pt x="223" y="114"/>
                  <a:pt x="223" y="114"/>
                </a:cubicBezTo>
                <a:cubicBezTo>
                  <a:pt x="223" y="113"/>
                  <a:pt x="223" y="113"/>
                  <a:pt x="223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2" y="113"/>
                  <a:pt x="222" y="113"/>
                  <a:pt x="222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3"/>
                  <a:pt x="221" y="113"/>
                  <a:pt x="221" y="113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0" y="112"/>
                  <a:pt x="220" y="112"/>
                  <a:pt x="220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1" y="111"/>
                  <a:pt x="221" y="111"/>
                  <a:pt x="221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1"/>
                  <a:pt x="220" y="111"/>
                  <a:pt x="220" y="111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20" y="110"/>
                  <a:pt x="220" y="110"/>
                  <a:pt x="220" y="110"/>
                </a:cubicBezTo>
                <a:cubicBezTo>
                  <a:pt x="219" y="110"/>
                  <a:pt x="219" y="110"/>
                  <a:pt x="219" y="110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1"/>
                  <a:pt x="219" y="111"/>
                  <a:pt x="219" y="111"/>
                </a:cubicBezTo>
                <a:cubicBezTo>
                  <a:pt x="219" y="112"/>
                  <a:pt x="219" y="112"/>
                  <a:pt x="219" y="112"/>
                </a:cubicBezTo>
                <a:cubicBezTo>
                  <a:pt x="218" y="112"/>
                  <a:pt x="218" y="112"/>
                  <a:pt x="218" y="112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8" y="111"/>
                  <a:pt x="218" y="111"/>
                  <a:pt x="218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1"/>
                  <a:pt x="217" y="111"/>
                  <a:pt x="217" y="111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7" y="112"/>
                  <a:pt x="217" y="112"/>
                  <a:pt x="217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6" y="113"/>
                  <a:pt x="216" y="113"/>
                  <a:pt x="216" y="113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4"/>
                  <a:pt x="214" y="114"/>
                  <a:pt x="214" y="114"/>
                </a:cubicBezTo>
                <a:cubicBezTo>
                  <a:pt x="214" y="113"/>
                  <a:pt x="214" y="113"/>
                  <a:pt x="214" y="113"/>
                </a:cubicBezTo>
                <a:cubicBezTo>
                  <a:pt x="213" y="113"/>
                  <a:pt x="213" y="113"/>
                  <a:pt x="213" y="113"/>
                </a:cubicBezTo>
                <a:cubicBezTo>
                  <a:pt x="213" y="112"/>
                  <a:pt x="213" y="112"/>
                  <a:pt x="213" y="112"/>
                </a:cubicBezTo>
                <a:cubicBezTo>
                  <a:pt x="211" y="112"/>
                  <a:pt x="211" y="112"/>
                  <a:pt x="211" y="112"/>
                </a:cubicBezTo>
                <a:cubicBezTo>
                  <a:pt x="211" y="110"/>
                  <a:pt x="211" y="110"/>
                  <a:pt x="211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10"/>
                  <a:pt x="210" y="110"/>
                  <a:pt x="210" y="110"/>
                </a:cubicBezTo>
                <a:cubicBezTo>
                  <a:pt x="210" y="104"/>
                  <a:pt x="210" y="104"/>
                  <a:pt x="210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4"/>
                  <a:pt x="211" y="104"/>
                  <a:pt x="211" y="104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1" y="103"/>
                  <a:pt x="211" y="103"/>
                  <a:pt x="211" y="103"/>
                </a:cubicBezTo>
                <a:cubicBezTo>
                  <a:pt x="210" y="103"/>
                  <a:pt x="210" y="103"/>
                  <a:pt x="210" y="103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2"/>
                  <a:pt x="210" y="102"/>
                  <a:pt x="210" y="102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10" y="101"/>
                  <a:pt x="210" y="101"/>
                  <a:pt x="210" y="10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1"/>
                  <a:pt x="209" y="71"/>
                  <a:pt x="209" y="71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70"/>
                  <a:pt x="209" y="70"/>
                  <a:pt x="209" y="70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09" y="69"/>
                  <a:pt x="209" y="69"/>
                  <a:pt x="209" y="69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8"/>
                  <a:pt x="210" y="68"/>
                  <a:pt x="210" y="68"/>
                </a:cubicBezTo>
                <a:cubicBezTo>
                  <a:pt x="210" y="67"/>
                  <a:pt x="210" y="67"/>
                  <a:pt x="210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7"/>
                  <a:pt x="209" y="67"/>
                  <a:pt x="209" y="67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9" y="66"/>
                  <a:pt x="209" y="66"/>
                  <a:pt x="209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8" y="66"/>
                  <a:pt x="208" y="66"/>
                  <a:pt x="208" y="66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4"/>
                  <a:pt x="209" y="64"/>
                  <a:pt x="209" y="64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9" y="63"/>
                  <a:pt x="209" y="63"/>
                  <a:pt x="209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3"/>
                  <a:pt x="208" y="63"/>
                  <a:pt x="208" y="63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2"/>
                  <a:pt x="208" y="62"/>
                  <a:pt x="208" y="62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1"/>
                  <a:pt x="208" y="61"/>
                  <a:pt x="208" y="61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8" y="60"/>
                  <a:pt x="208" y="60"/>
                  <a:pt x="208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0"/>
                  <a:pt x="207" y="60"/>
                  <a:pt x="207" y="60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1"/>
                  <a:pt x="207" y="61"/>
                  <a:pt x="207" y="61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7" y="62"/>
                  <a:pt x="207" y="62"/>
                  <a:pt x="207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2"/>
                  <a:pt x="206" y="62"/>
                  <a:pt x="206" y="62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6" y="63"/>
                  <a:pt x="206" y="63"/>
                  <a:pt x="206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3"/>
                  <a:pt x="207" y="63"/>
                  <a:pt x="207" y="63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7" y="64"/>
                  <a:pt x="207" y="64"/>
                  <a:pt x="207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4"/>
                  <a:pt x="206" y="64"/>
                  <a:pt x="206" y="64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7" y="65"/>
                  <a:pt x="207" y="65"/>
                  <a:pt x="207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5"/>
                  <a:pt x="206" y="65"/>
                  <a:pt x="206" y="65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7" y="66"/>
                  <a:pt x="207" y="66"/>
                  <a:pt x="207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6"/>
                  <a:pt x="206" y="66"/>
                  <a:pt x="206" y="66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6" y="67"/>
                  <a:pt x="206" y="67"/>
                  <a:pt x="206" y="67"/>
                </a:cubicBezTo>
                <a:cubicBezTo>
                  <a:pt x="205" y="67"/>
                  <a:pt x="205" y="67"/>
                  <a:pt x="205" y="67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5" y="68"/>
                  <a:pt x="205" y="68"/>
                  <a:pt x="205" y="68"/>
                </a:cubicBezTo>
                <a:cubicBezTo>
                  <a:pt x="206" y="68"/>
                  <a:pt x="206" y="68"/>
                  <a:pt x="206" y="68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69"/>
                  <a:pt x="206" y="69"/>
                  <a:pt x="206" y="69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71"/>
                  <a:pt x="206" y="71"/>
                  <a:pt x="206" y="7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1"/>
                  <a:pt x="206" y="101"/>
                  <a:pt x="206" y="101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6" y="102"/>
                  <a:pt x="206" y="102"/>
                  <a:pt x="206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2"/>
                  <a:pt x="205" y="102"/>
                  <a:pt x="205" y="102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5" y="103"/>
                  <a:pt x="205" y="103"/>
                  <a:pt x="205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4"/>
                  <a:pt x="205" y="104"/>
                  <a:pt x="205" y="104"/>
                </a:cubicBezTo>
                <a:cubicBezTo>
                  <a:pt x="205" y="105"/>
                  <a:pt x="205" y="105"/>
                  <a:pt x="205" y="105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5" y="110"/>
                  <a:pt x="205" y="110"/>
                  <a:pt x="205" y="110"/>
                </a:cubicBezTo>
                <a:cubicBezTo>
                  <a:pt x="204" y="110"/>
                  <a:pt x="204" y="110"/>
                  <a:pt x="204" y="110"/>
                </a:cubicBezTo>
                <a:cubicBezTo>
                  <a:pt x="204" y="112"/>
                  <a:pt x="204" y="112"/>
                  <a:pt x="204" y="112"/>
                </a:cubicBezTo>
                <a:cubicBezTo>
                  <a:pt x="203" y="112"/>
                  <a:pt x="203" y="112"/>
                  <a:pt x="203" y="112"/>
                </a:cubicBezTo>
                <a:cubicBezTo>
                  <a:pt x="203" y="113"/>
                  <a:pt x="203" y="113"/>
                  <a:pt x="203" y="113"/>
                </a:cubicBezTo>
                <a:cubicBezTo>
                  <a:pt x="202" y="113"/>
                  <a:pt x="202" y="113"/>
                  <a:pt x="202" y="113"/>
                </a:cubicBezTo>
                <a:cubicBezTo>
                  <a:pt x="202" y="114"/>
                  <a:pt x="202" y="114"/>
                  <a:pt x="202" y="114"/>
                </a:cubicBezTo>
                <a:cubicBezTo>
                  <a:pt x="201" y="114"/>
                  <a:pt x="201" y="114"/>
                  <a:pt x="201" y="114"/>
                </a:cubicBezTo>
                <a:cubicBezTo>
                  <a:pt x="201" y="113"/>
                  <a:pt x="201" y="113"/>
                  <a:pt x="201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200" y="113"/>
                  <a:pt x="200" y="113"/>
                  <a:pt x="200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3"/>
                  <a:pt x="199" y="113"/>
                  <a:pt x="199" y="113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9" y="112"/>
                  <a:pt x="199" y="112"/>
                  <a:pt x="199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2"/>
                  <a:pt x="198" y="112"/>
                  <a:pt x="198" y="112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8" y="111"/>
                  <a:pt x="198" y="111"/>
                  <a:pt x="198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1"/>
                  <a:pt x="197" y="111"/>
                  <a:pt x="197" y="111"/>
                </a:cubicBezTo>
                <a:cubicBezTo>
                  <a:pt x="197" y="110"/>
                  <a:pt x="197" y="110"/>
                  <a:pt x="197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0"/>
                  <a:pt x="196" y="110"/>
                  <a:pt x="196" y="110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6" y="111"/>
                  <a:pt x="196" y="111"/>
                  <a:pt x="196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1"/>
                  <a:pt x="195" y="111"/>
                  <a:pt x="195" y="111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5" y="112"/>
                  <a:pt x="195" y="112"/>
                  <a:pt x="195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2"/>
                  <a:pt x="196" y="112"/>
                  <a:pt x="196" y="112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6" y="113"/>
                  <a:pt x="196" y="113"/>
                  <a:pt x="196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5" y="113"/>
                  <a:pt x="195" y="113"/>
                  <a:pt x="195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4" y="113"/>
                  <a:pt x="194" y="113"/>
                  <a:pt x="194" y="113"/>
                </a:cubicBezTo>
                <a:cubicBezTo>
                  <a:pt x="193" y="113"/>
                  <a:pt x="193" y="113"/>
                  <a:pt x="193" y="113"/>
                </a:cubicBezTo>
                <a:cubicBezTo>
                  <a:pt x="193" y="114"/>
                  <a:pt x="193" y="114"/>
                  <a:pt x="193" y="114"/>
                </a:cubicBezTo>
                <a:cubicBezTo>
                  <a:pt x="177" y="114"/>
                  <a:pt x="177" y="114"/>
                  <a:pt x="177" y="114"/>
                </a:cubicBezTo>
                <a:cubicBezTo>
                  <a:pt x="177" y="96"/>
                  <a:pt x="177" y="96"/>
                  <a:pt x="177" y="96"/>
                </a:cubicBezTo>
                <a:cubicBezTo>
                  <a:pt x="177" y="92"/>
                  <a:pt x="177" y="92"/>
                  <a:pt x="177" y="92"/>
                </a:cubicBezTo>
                <a:cubicBezTo>
                  <a:pt x="176" y="92"/>
                  <a:pt x="176" y="92"/>
                  <a:pt x="176" y="92"/>
                </a:cubicBezTo>
                <a:cubicBezTo>
                  <a:pt x="176" y="82"/>
                  <a:pt x="176" y="82"/>
                  <a:pt x="176" y="82"/>
                </a:cubicBezTo>
                <a:cubicBezTo>
                  <a:pt x="176" y="78"/>
                  <a:pt x="176" y="78"/>
                  <a:pt x="176" y="78"/>
                </a:cubicBezTo>
                <a:cubicBezTo>
                  <a:pt x="175" y="78"/>
                  <a:pt x="175" y="78"/>
                  <a:pt x="175" y="78"/>
                </a:cubicBezTo>
                <a:cubicBezTo>
                  <a:pt x="175" y="77"/>
                  <a:pt x="175" y="77"/>
                  <a:pt x="175" y="77"/>
                </a:cubicBezTo>
                <a:cubicBezTo>
                  <a:pt x="175" y="73"/>
                  <a:pt x="175" y="73"/>
                  <a:pt x="175" y="73"/>
                </a:cubicBezTo>
                <a:cubicBezTo>
                  <a:pt x="174" y="73"/>
                  <a:pt x="174" y="73"/>
                  <a:pt x="174" y="73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4" y="71"/>
                  <a:pt x="174" y="71"/>
                  <a:pt x="174" y="71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8"/>
                  <a:pt x="172" y="68"/>
                  <a:pt x="172" y="68"/>
                </a:cubicBezTo>
                <a:cubicBezTo>
                  <a:pt x="172" y="69"/>
                  <a:pt x="172" y="69"/>
                  <a:pt x="172" y="69"/>
                </a:cubicBezTo>
                <a:cubicBezTo>
                  <a:pt x="171" y="65"/>
                  <a:pt x="171" y="65"/>
                  <a:pt x="171" y="65"/>
                </a:cubicBezTo>
                <a:cubicBezTo>
                  <a:pt x="170" y="69"/>
                  <a:pt x="170" y="69"/>
                  <a:pt x="170" y="69"/>
                </a:cubicBezTo>
                <a:cubicBezTo>
                  <a:pt x="162" y="70"/>
                  <a:pt x="162" y="70"/>
                  <a:pt x="162" y="70"/>
                </a:cubicBezTo>
                <a:cubicBezTo>
                  <a:pt x="162" y="69"/>
                  <a:pt x="162" y="69"/>
                  <a:pt x="162" y="69"/>
                </a:cubicBezTo>
                <a:cubicBezTo>
                  <a:pt x="160" y="69"/>
                  <a:pt x="160" y="69"/>
                  <a:pt x="160" y="69"/>
                </a:cubicBezTo>
                <a:cubicBezTo>
                  <a:pt x="161" y="14"/>
                  <a:pt x="161" y="14"/>
                  <a:pt x="161" y="14"/>
                </a:cubicBezTo>
                <a:cubicBezTo>
                  <a:pt x="160" y="14"/>
                  <a:pt x="160" y="14"/>
                  <a:pt x="160" y="14"/>
                </a:cubicBezTo>
                <a:cubicBezTo>
                  <a:pt x="160" y="11"/>
                  <a:pt x="160" y="11"/>
                  <a:pt x="160" y="11"/>
                </a:cubicBezTo>
                <a:cubicBezTo>
                  <a:pt x="159" y="0"/>
                  <a:pt x="159" y="0"/>
                  <a:pt x="159" y="0"/>
                </a:cubicBezTo>
                <a:cubicBezTo>
                  <a:pt x="158" y="6"/>
                  <a:pt x="158" y="6"/>
                  <a:pt x="158" y="6"/>
                </a:cubicBezTo>
                <a:cubicBezTo>
                  <a:pt x="158" y="3"/>
                  <a:pt x="158" y="3"/>
                  <a:pt x="158" y="3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ubicBezTo>
                  <a:pt x="144" y="14"/>
                  <a:pt x="144" y="14"/>
                  <a:pt x="144" y="14"/>
                </a:cubicBezTo>
                <a:cubicBezTo>
                  <a:pt x="144" y="11"/>
                  <a:pt x="144" y="11"/>
                  <a:pt x="144" y="11"/>
                </a:cubicBezTo>
                <a:cubicBezTo>
                  <a:pt x="143" y="1"/>
                  <a:pt x="143" y="1"/>
                  <a:pt x="143" y="1"/>
                </a:cubicBezTo>
                <a:cubicBezTo>
                  <a:pt x="143" y="5"/>
                  <a:pt x="143" y="5"/>
                  <a:pt x="143" y="5"/>
                </a:cubicBezTo>
                <a:cubicBezTo>
                  <a:pt x="142" y="4"/>
                  <a:pt x="142" y="4"/>
                  <a:pt x="142" y="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8"/>
                  <a:pt x="141" y="18"/>
                  <a:pt x="141" y="18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32" y="55"/>
                  <a:pt x="132" y="55"/>
                  <a:pt x="132" y="55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5"/>
                  <a:pt x="125" y="65"/>
                  <a:pt x="125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2" y="15"/>
                  <a:pt x="122" y="15"/>
                  <a:pt x="122" y="15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1"/>
                  <a:pt x="122" y="11"/>
                  <a:pt x="122" y="11"/>
                </a:cubicBezTo>
                <a:cubicBezTo>
                  <a:pt x="121" y="1"/>
                  <a:pt x="121" y="1"/>
                  <a:pt x="121" y="1"/>
                </a:cubicBezTo>
                <a:cubicBezTo>
                  <a:pt x="120" y="11"/>
                  <a:pt x="120" y="11"/>
                  <a:pt x="120" y="11"/>
                </a:cubicBezTo>
                <a:cubicBezTo>
                  <a:pt x="120" y="15"/>
                  <a:pt x="120" y="15"/>
                  <a:pt x="120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6" y="4"/>
                  <a:pt x="106" y="4"/>
                  <a:pt x="106" y="4"/>
                </a:cubicBezTo>
                <a:cubicBezTo>
                  <a:pt x="106" y="5"/>
                  <a:pt x="106" y="5"/>
                  <a:pt x="106" y="5"/>
                </a:cubicBezTo>
                <a:cubicBezTo>
                  <a:pt x="105" y="1"/>
                  <a:pt x="105" y="1"/>
                  <a:pt x="105" y="1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15"/>
                  <a:pt x="103" y="15"/>
                  <a:pt x="103" y="15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90" y="70"/>
                  <a:pt x="90" y="70"/>
                  <a:pt x="90" y="70"/>
                </a:cubicBezTo>
                <a:cubicBezTo>
                  <a:pt x="89" y="66"/>
                  <a:pt x="89" y="66"/>
                  <a:pt x="89" y="66"/>
                </a:cubicBezTo>
                <a:cubicBezTo>
                  <a:pt x="88" y="68"/>
                  <a:pt x="88" y="68"/>
                  <a:pt x="88" y="68"/>
                </a:cubicBezTo>
                <a:cubicBezTo>
                  <a:pt x="88" y="65"/>
                  <a:pt x="88" y="65"/>
                  <a:pt x="88" y="65"/>
                </a:cubicBezTo>
                <a:cubicBezTo>
                  <a:pt x="87" y="71"/>
                  <a:pt x="87" y="71"/>
                  <a:pt x="87" y="71"/>
                </a:cubicBezTo>
                <a:cubicBezTo>
                  <a:pt x="87" y="73"/>
                  <a:pt x="87" y="73"/>
                  <a:pt x="87" y="73"/>
                </a:cubicBezTo>
                <a:cubicBezTo>
                  <a:pt x="86" y="76"/>
                  <a:pt x="86" y="76"/>
                  <a:pt x="86" y="76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1"/>
                  <a:pt x="86" y="81"/>
                  <a:pt x="86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6"/>
                  <a:pt x="85" y="86"/>
                  <a:pt x="85" y="86"/>
                </a:cubicBezTo>
                <a:cubicBezTo>
                  <a:pt x="85" y="88"/>
                  <a:pt x="85" y="88"/>
                  <a:pt x="85" y="88"/>
                </a:cubicBezTo>
                <a:cubicBezTo>
                  <a:pt x="85" y="90"/>
                  <a:pt x="85" y="90"/>
                  <a:pt x="85" y="90"/>
                </a:cubicBezTo>
                <a:cubicBezTo>
                  <a:pt x="74" y="72"/>
                  <a:pt x="74" y="72"/>
                  <a:pt x="74" y="72"/>
                </a:cubicBezTo>
                <a:cubicBezTo>
                  <a:pt x="63" y="89"/>
                  <a:pt x="63" y="89"/>
                  <a:pt x="63" y="89"/>
                </a:cubicBezTo>
                <a:cubicBezTo>
                  <a:pt x="62" y="85"/>
                  <a:pt x="62" y="85"/>
                  <a:pt x="62" y="8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92"/>
                  <a:pt x="61" y="92"/>
                  <a:pt x="61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60" y="90"/>
                  <a:pt x="60" y="90"/>
                  <a:pt x="60" y="90"/>
                </a:cubicBezTo>
                <a:cubicBezTo>
                  <a:pt x="59" y="85"/>
                  <a:pt x="59" y="85"/>
                  <a:pt x="59" y="85"/>
                </a:cubicBezTo>
                <a:cubicBezTo>
                  <a:pt x="59" y="90"/>
                  <a:pt x="59" y="90"/>
                  <a:pt x="59" y="90"/>
                </a:cubicBezTo>
                <a:cubicBezTo>
                  <a:pt x="59" y="93"/>
                  <a:pt x="59" y="93"/>
                  <a:pt x="59" y="93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2"/>
                  <a:pt x="56" y="102"/>
                  <a:pt x="56" y="102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5" y="94"/>
                  <a:pt x="55" y="94"/>
                  <a:pt x="55" y="94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101"/>
                  <a:pt x="53" y="101"/>
                  <a:pt x="53" y="101"/>
                </a:cubicBezTo>
                <a:cubicBezTo>
                  <a:pt x="52" y="94"/>
                  <a:pt x="52" y="94"/>
                  <a:pt x="52" y="94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1" y="100"/>
                  <a:pt x="41" y="100"/>
                  <a:pt x="41" y="100"/>
                </a:cubicBezTo>
                <a:cubicBezTo>
                  <a:pt x="40" y="98"/>
                  <a:pt x="40" y="98"/>
                  <a:pt x="40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100"/>
                  <a:pt x="36" y="100"/>
                  <a:pt x="36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3" y="102"/>
                  <a:pt x="3" y="102"/>
                  <a:pt x="3" y="102"/>
                </a:cubicBezTo>
                <a:cubicBezTo>
                  <a:pt x="2" y="101"/>
                  <a:pt x="2" y="101"/>
                  <a:pt x="2" y="101"/>
                </a:cubicBezTo>
                <a:cubicBezTo>
                  <a:pt x="2" y="101"/>
                  <a:pt x="2" y="101"/>
                  <a:pt x="2" y="10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131"/>
                  <a:pt x="0" y="131"/>
                  <a:pt x="0" y="131"/>
                </a:cubicBezTo>
                <a:cubicBezTo>
                  <a:pt x="488" y="131"/>
                  <a:pt x="488" y="131"/>
                  <a:pt x="488" y="131"/>
                </a:cubicBezTo>
                <a:cubicBezTo>
                  <a:pt x="488" y="116"/>
                  <a:pt x="488" y="116"/>
                  <a:pt x="488" y="116"/>
                </a:cubicBezTo>
                <a:cubicBezTo>
                  <a:pt x="536" y="116"/>
                  <a:pt x="536" y="116"/>
                  <a:pt x="536" y="116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27"/>
                  <a:pt x="536" y="127"/>
                  <a:pt x="536" y="127"/>
                </a:cubicBezTo>
                <a:cubicBezTo>
                  <a:pt x="536" y="131"/>
                  <a:pt x="536" y="131"/>
                  <a:pt x="536" y="131"/>
                </a:cubicBezTo>
                <a:cubicBezTo>
                  <a:pt x="562" y="131"/>
                  <a:pt x="562" y="131"/>
                  <a:pt x="562" y="131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5"/>
                  <a:pt x="562" y="125"/>
                  <a:pt x="562" y="125"/>
                </a:cubicBezTo>
                <a:cubicBezTo>
                  <a:pt x="562" y="122"/>
                  <a:pt x="562" y="122"/>
                  <a:pt x="562" y="122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4" y="120"/>
                  <a:pt x="564" y="120"/>
                  <a:pt x="564" y="120"/>
                </a:cubicBezTo>
                <a:cubicBezTo>
                  <a:pt x="565" y="120"/>
                  <a:pt x="565" y="120"/>
                  <a:pt x="565" y="120"/>
                </a:cubicBezTo>
                <a:cubicBezTo>
                  <a:pt x="590" y="102"/>
                  <a:pt x="590" y="102"/>
                  <a:pt x="590" y="102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90" y="101"/>
                  <a:pt x="590" y="101"/>
                  <a:pt x="590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9" y="101"/>
                  <a:pt x="589" y="101"/>
                  <a:pt x="589" y="101"/>
                </a:cubicBezTo>
                <a:cubicBezTo>
                  <a:pt x="587" y="102"/>
                  <a:pt x="587" y="102"/>
                  <a:pt x="587" y="102"/>
                </a:cubicBezTo>
                <a:cubicBezTo>
                  <a:pt x="585" y="103"/>
                  <a:pt x="585" y="103"/>
                  <a:pt x="585" y="103"/>
                </a:cubicBezTo>
                <a:cubicBezTo>
                  <a:pt x="582" y="104"/>
                  <a:pt x="582" y="104"/>
                  <a:pt x="582" y="104"/>
                </a:cubicBezTo>
                <a:cubicBezTo>
                  <a:pt x="580" y="105"/>
                  <a:pt x="580" y="105"/>
                  <a:pt x="580" y="105"/>
                </a:cubicBezTo>
                <a:cubicBezTo>
                  <a:pt x="578" y="106"/>
                  <a:pt x="578" y="106"/>
                  <a:pt x="578" y="106"/>
                </a:cubicBezTo>
                <a:cubicBezTo>
                  <a:pt x="576" y="107"/>
                  <a:pt x="576" y="107"/>
                  <a:pt x="576" y="107"/>
                </a:cubicBezTo>
                <a:cubicBezTo>
                  <a:pt x="573" y="108"/>
                  <a:pt x="573" y="108"/>
                  <a:pt x="573" y="108"/>
                </a:cubicBezTo>
                <a:cubicBezTo>
                  <a:pt x="571" y="109"/>
                  <a:pt x="571" y="109"/>
                  <a:pt x="571" y="109"/>
                </a:cubicBezTo>
                <a:cubicBezTo>
                  <a:pt x="569" y="110"/>
                  <a:pt x="569" y="110"/>
                  <a:pt x="569" y="110"/>
                </a:cubicBezTo>
                <a:cubicBezTo>
                  <a:pt x="567" y="111"/>
                  <a:pt x="567" y="111"/>
                  <a:pt x="567" y="111"/>
                </a:cubicBezTo>
                <a:cubicBezTo>
                  <a:pt x="564" y="112"/>
                  <a:pt x="564" y="112"/>
                  <a:pt x="564" y="112"/>
                </a:cubicBezTo>
                <a:cubicBezTo>
                  <a:pt x="562" y="113"/>
                  <a:pt x="562" y="113"/>
                  <a:pt x="562" y="113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114"/>
                  <a:pt x="561" y="114"/>
                  <a:pt x="561" y="114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80"/>
                  <a:pt x="561" y="80"/>
                  <a:pt x="561" y="80"/>
                </a:cubicBezTo>
                <a:cubicBezTo>
                  <a:pt x="561" y="79"/>
                  <a:pt x="561" y="79"/>
                  <a:pt x="561" y="79"/>
                </a:cubicBezTo>
                <a:cubicBezTo>
                  <a:pt x="561" y="74"/>
                  <a:pt x="561" y="74"/>
                  <a:pt x="561" y="74"/>
                </a:cubicBezTo>
                <a:cubicBezTo>
                  <a:pt x="625" y="74"/>
                  <a:pt x="625" y="74"/>
                  <a:pt x="625" y="74"/>
                </a:cubicBezTo>
                <a:cubicBezTo>
                  <a:pt x="625" y="78"/>
                  <a:pt x="625" y="78"/>
                  <a:pt x="625" y="78"/>
                </a:cubicBezTo>
                <a:cubicBezTo>
                  <a:pt x="626" y="80"/>
                  <a:pt x="626" y="80"/>
                  <a:pt x="626" y="80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5" y="114"/>
                  <a:pt x="625" y="114"/>
                  <a:pt x="625" y="114"/>
                </a:cubicBezTo>
                <a:cubicBezTo>
                  <a:pt x="624" y="113"/>
                  <a:pt x="624" y="113"/>
                  <a:pt x="624" y="113"/>
                </a:cubicBezTo>
                <a:cubicBezTo>
                  <a:pt x="621" y="112"/>
                  <a:pt x="621" y="112"/>
                  <a:pt x="621" y="112"/>
                </a:cubicBezTo>
                <a:cubicBezTo>
                  <a:pt x="619" y="111"/>
                  <a:pt x="619" y="111"/>
                  <a:pt x="619" y="111"/>
                </a:cubicBezTo>
                <a:cubicBezTo>
                  <a:pt x="617" y="110"/>
                  <a:pt x="617" y="110"/>
                  <a:pt x="617" y="110"/>
                </a:cubicBezTo>
                <a:cubicBezTo>
                  <a:pt x="615" y="109"/>
                  <a:pt x="615" y="109"/>
                  <a:pt x="615" y="109"/>
                </a:cubicBezTo>
                <a:cubicBezTo>
                  <a:pt x="612" y="108"/>
                  <a:pt x="612" y="108"/>
                  <a:pt x="612" y="108"/>
                </a:cubicBezTo>
                <a:cubicBezTo>
                  <a:pt x="610" y="107"/>
                  <a:pt x="610" y="107"/>
                  <a:pt x="610" y="107"/>
                </a:cubicBezTo>
                <a:cubicBezTo>
                  <a:pt x="608" y="106"/>
                  <a:pt x="608" y="106"/>
                  <a:pt x="608" y="106"/>
                </a:cubicBezTo>
                <a:cubicBezTo>
                  <a:pt x="606" y="105"/>
                  <a:pt x="606" y="105"/>
                  <a:pt x="606" y="105"/>
                </a:cubicBezTo>
                <a:cubicBezTo>
                  <a:pt x="603" y="104"/>
                  <a:pt x="603" y="104"/>
                  <a:pt x="603" y="104"/>
                </a:cubicBezTo>
                <a:cubicBezTo>
                  <a:pt x="601" y="103"/>
                  <a:pt x="601" y="103"/>
                  <a:pt x="601" y="103"/>
                </a:cubicBezTo>
                <a:cubicBezTo>
                  <a:pt x="599" y="102"/>
                  <a:pt x="599" y="102"/>
                  <a:pt x="599" y="102"/>
                </a:cubicBezTo>
                <a:cubicBezTo>
                  <a:pt x="597" y="101"/>
                  <a:pt x="597" y="101"/>
                  <a:pt x="597" y="101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624" y="122"/>
                  <a:pt x="624" y="122"/>
                  <a:pt x="624" y="122"/>
                </a:cubicBezTo>
                <a:cubicBezTo>
                  <a:pt x="624" y="120"/>
                  <a:pt x="624" y="120"/>
                  <a:pt x="624" y="120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25"/>
                  <a:pt x="624" y="125"/>
                  <a:pt x="624" y="125"/>
                </a:cubicBezTo>
                <a:cubicBezTo>
                  <a:pt x="624" y="131"/>
                  <a:pt x="624" y="131"/>
                  <a:pt x="624" y="131"/>
                </a:cubicBezTo>
                <a:cubicBezTo>
                  <a:pt x="650" y="131"/>
                  <a:pt x="650" y="131"/>
                  <a:pt x="650" y="131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27"/>
                  <a:pt x="650" y="127"/>
                  <a:pt x="650" y="127"/>
                </a:cubicBezTo>
                <a:cubicBezTo>
                  <a:pt x="650" y="116"/>
                  <a:pt x="650" y="116"/>
                  <a:pt x="650" y="116"/>
                </a:cubicBezTo>
                <a:cubicBezTo>
                  <a:pt x="705" y="116"/>
                  <a:pt x="705" y="116"/>
                  <a:pt x="705" y="116"/>
                </a:cubicBezTo>
                <a:cubicBezTo>
                  <a:pt x="705" y="131"/>
                  <a:pt x="705" y="131"/>
                  <a:pt x="705" y="131"/>
                </a:cubicBezTo>
                <a:cubicBezTo>
                  <a:pt x="1132" y="131"/>
                  <a:pt x="1132" y="131"/>
                  <a:pt x="1132" y="131"/>
                </a:cubicBezTo>
                <a:cubicBezTo>
                  <a:pt x="1132" y="114"/>
                  <a:pt x="1132" y="114"/>
                  <a:pt x="1132" y="114"/>
                </a:cubicBezTo>
                <a:lnTo>
                  <a:pt x="1106" y="114"/>
                </a:lnTo>
                <a:close/>
                <a:moveTo>
                  <a:pt x="815" y="56"/>
                </a:move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close/>
                <a:moveTo>
                  <a:pt x="715" y="56"/>
                </a:moveTo>
                <a:cubicBezTo>
                  <a:pt x="715" y="55"/>
                  <a:pt x="715" y="55"/>
                  <a:pt x="715" y="55"/>
                </a:cubicBezTo>
                <a:cubicBezTo>
                  <a:pt x="715" y="55"/>
                  <a:pt x="715" y="55"/>
                  <a:pt x="715" y="55"/>
                </a:cubicBezTo>
                <a:lnTo>
                  <a:pt x="715" y="56"/>
                </a:lnTo>
                <a:close/>
                <a:moveTo>
                  <a:pt x="715" y="53"/>
                </a:moveTo>
                <a:cubicBezTo>
                  <a:pt x="715" y="53"/>
                  <a:pt x="715" y="53"/>
                  <a:pt x="715" y="53"/>
                </a:cubicBezTo>
                <a:cubicBezTo>
                  <a:pt x="715" y="53"/>
                  <a:pt x="715" y="53"/>
                  <a:pt x="715" y="53"/>
                </a:cubicBez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489" y="114"/>
                </a:moveTo>
                <a:cubicBezTo>
                  <a:pt x="491" y="113"/>
                  <a:pt x="491" y="113"/>
                  <a:pt x="491" y="113"/>
                </a:cubicBezTo>
                <a:cubicBezTo>
                  <a:pt x="496" y="111"/>
                  <a:pt x="496" y="111"/>
                  <a:pt x="496" y="111"/>
                </a:cubicBezTo>
                <a:cubicBezTo>
                  <a:pt x="498" y="110"/>
                  <a:pt x="498" y="110"/>
                  <a:pt x="498" y="110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7" y="113"/>
                  <a:pt x="497" y="113"/>
                  <a:pt x="497" y="113"/>
                </a:cubicBezTo>
                <a:cubicBezTo>
                  <a:pt x="491" y="114"/>
                  <a:pt x="491" y="114"/>
                  <a:pt x="491" y="114"/>
                </a:cubicBezTo>
                <a:lnTo>
                  <a:pt x="489" y="114"/>
                </a:lnTo>
                <a:close/>
                <a:moveTo>
                  <a:pt x="496" y="114"/>
                </a:moveTo>
                <a:cubicBezTo>
                  <a:pt x="497" y="114"/>
                  <a:pt x="497" y="114"/>
                  <a:pt x="497" y="114"/>
                </a:cubicBezTo>
                <a:cubicBezTo>
                  <a:pt x="498" y="113"/>
                  <a:pt x="498" y="113"/>
                  <a:pt x="498" y="113"/>
                </a:cubicBezTo>
                <a:cubicBezTo>
                  <a:pt x="498" y="114"/>
                  <a:pt x="498" y="114"/>
                  <a:pt x="498" y="114"/>
                </a:cubicBezTo>
                <a:lnTo>
                  <a:pt x="496" y="114"/>
                </a:lnTo>
                <a:close/>
                <a:moveTo>
                  <a:pt x="499" y="109"/>
                </a:moveTo>
                <a:cubicBezTo>
                  <a:pt x="501" y="108"/>
                  <a:pt x="501" y="108"/>
                  <a:pt x="501" y="108"/>
                </a:cubicBezTo>
                <a:cubicBezTo>
                  <a:pt x="504" y="106"/>
                  <a:pt x="504" y="106"/>
                  <a:pt x="504" y="106"/>
                </a:cubicBezTo>
                <a:cubicBezTo>
                  <a:pt x="504" y="111"/>
                  <a:pt x="504" y="111"/>
                  <a:pt x="504" y="111"/>
                </a:cubicBezTo>
                <a:cubicBezTo>
                  <a:pt x="503" y="111"/>
                  <a:pt x="503" y="111"/>
                  <a:pt x="503" y="111"/>
                </a:cubicBezTo>
                <a:cubicBezTo>
                  <a:pt x="499" y="112"/>
                  <a:pt x="499" y="112"/>
                  <a:pt x="499" y="112"/>
                </a:cubicBezTo>
                <a:lnTo>
                  <a:pt x="499" y="109"/>
                </a:lnTo>
                <a:close/>
                <a:moveTo>
                  <a:pt x="499" y="114"/>
                </a:moveTo>
                <a:cubicBezTo>
                  <a:pt x="499" y="113"/>
                  <a:pt x="499" y="113"/>
                  <a:pt x="499" y="113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04" y="112"/>
                  <a:pt x="504" y="112"/>
                  <a:pt x="504" y="112"/>
                </a:cubicBezTo>
                <a:cubicBezTo>
                  <a:pt x="504" y="114"/>
                  <a:pt x="504" y="114"/>
                  <a:pt x="504" y="114"/>
                </a:cubicBezTo>
                <a:lnTo>
                  <a:pt x="499" y="114"/>
                </a:lnTo>
                <a:close/>
                <a:moveTo>
                  <a:pt x="505" y="106"/>
                </a:moveTo>
                <a:cubicBezTo>
                  <a:pt x="506" y="105"/>
                  <a:pt x="506" y="105"/>
                  <a:pt x="506" y="105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0" y="102"/>
                  <a:pt x="510" y="102"/>
                  <a:pt x="510" y="102"/>
                </a:cubicBezTo>
                <a:cubicBezTo>
                  <a:pt x="511" y="108"/>
                  <a:pt x="511" y="108"/>
                  <a:pt x="511" y="108"/>
                </a:cubicBezTo>
                <a:cubicBezTo>
                  <a:pt x="508" y="109"/>
                  <a:pt x="508" y="109"/>
                  <a:pt x="508" y="109"/>
                </a:cubicBezTo>
                <a:cubicBezTo>
                  <a:pt x="505" y="110"/>
                  <a:pt x="505" y="110"/>
                  <a:pt x="505" y="110"/>
                </a:cubicBezTo>
                <a:lnTo>
                  <a:pt x="505" y="106"/>
                </a:lnTo>
                <a:close/>
                <a:moveTo>
                  <a:pt x="505" y="114"/>
                </a:moveTo>
                <a:cubicBezTo>
                  <a:pt x="505" y="111"/>
                  <a:pt x="505" y="111"/>
                  <a:pt x="505" y="111"/>
                </a:cubicBezTo>
                <a:cubicBezTo>
                  <a:pt x="509" y="110"/>
                  <a:pt x="509" y="110"/>
                  <a:pt x="509" y="110"/>
                </a:cubicBezTo>
                <a:cubicBezTo>
                  <a:pt x="511" y="109"/>
                  <a:pt x="511" y="109"/>
                  <a:pt x="511" y="109"/>
                </a:cubicBezTo>
                <a:cubicBezTo>
                  <a:pt x="511" y="114"/>
                  <a:pt x="511" y="114"/>
                  <a:pt x="511" y="114"/>
                </a:cubicBezTo>
                <a:lnTo>
                  <a:pt x="505" y="114"/>
                </a:lnTo>
                <a:close/>
                <a:moveTo>
                  <a:pt x="511" y="101"/>
                </a:moveTo>
                <a:cubicBezTo>
                  <a:pt x="515" y="99"/>
                  <a:pt x="515" y="99"/>
                  <a:pt x="515" y="99"/>
                </a:cubicBezTo>
                <a:cubicBezTo>
                  <a:pt x="517" y="97"/>
                  <a:pt x="517" y="97"/>
                  <a:pt x="517" y="97"/>
                </a:cubicBezTo>
                <a:cubicBezTo>
                  <a:pt x="517" y="104"/>
                  <a:pt x="517" y="104"/>
                  <a:pt x="517" y="104"/>
                </a:cubicBezTo>
                <a:cubicBezTo>
                  <a:pt x="513" y="107"/>
                  <a:pt x="513" y="107"/>
                  <a:pt x="513" y="107"/>
                </a:cubicBezTo>
                <a:cubicBezTo>
                  <a:pt x="512" y="107"/>
                  <a:pt x="512" y="107"/>
                  <a:pt x="512" y="107"/>
                </a:cubicBezTo>
                <a:lnTo>
                  <a:pt x="511" y="101"/>
                </a:lnTo>
                <a:close/>
                <a:moveTo>
                  <a:pt x="512" y="114"/>
                </a:moveTo>
                <a:cubicBezTo>
                  <a:pt x="512" y="108"/>
                  <a:pt x="512" y="108"/>
                  <a:pt x="512" y="108"/>
                </a:cubicBezTo>
                <a:cubicBezTo>
                  <a:pt x="514" y="107"/>
                  <a:pt x="514" y="107"/>
                  <a:pt x="514" y="10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17" y="114"/>
                  <a:pt x="517" y="114"/>
                  <a:pt x="517" y="114"/>
                </a:cubicBezTo>
                <a:lnTo>
                  <a:pt x="512" y="114"/>
                </a:lnTo>
                <a:close/>
                <a:moveTo>
                  <a:pt x="518" y="96"/>
                </a:moveTo>
                <a:cubicBezTo>
                  <a:pt x="519" y="95"/>
                  <a:pt x="519" y="95"/>
                  <a:pt x="519" y="95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1"/>
                  <a:pt x="523" y="91"/>
                  <a:pt x="523" y="91"/>
                </a:cubicBezTo>
                <a:cubicBezTo>
                  <a:pt x="523" y="98"/>
                  <a:pt x="523" y="98"/>
                  <a:pt x="523" y="98"/>
                </a:cubicBezTo>
                <a:cubicBezTo>
                  <a:pt x="522" y="99"/>
                  <a:pt x="522" y="99"/>
                  <a:pt x="522" y="99"/>
                </a:cubicBezTo>
                <a:cubicBezTo>
                  <a:pt x="518" y="103"/>
                  <a:pt x="518" y="103"/>
                  <a:pt x="518" y="103"/>
                </a:cubicBezTo>
                <a:cubicBezTo>
                  <a:pt x="518" y="103"/>
                  <a:pt x="518" y="103"/>
                  <a:pt x="518" y="103"/>
                </a:cubicBezTo>
                <a:lnTo>
                  <a:pt x="518" y="96"/>
                </a:lnTo>
                <a:close/>
                <a:moveTo>
                  <a:pt x="518" y="114"/>
                </a:moveTo>
                <a:cubicBezTo>
                  <a:pt x="518" y="104"/>
                  <a:pt x="518" y="104"/>
                  <a:pt x="518" y="104"/>
                </a:cubicBezTo>
                <a:cubicBezTo>
                  <a:pt x="519" y="104"/>
                  <a:pt x="519" y="104"/>
                  <a:pt x="519" y="104"/>
                </a:cubicBezTo>
                <a:cubicBezTo>
                  <a:pt x="523" y="100"/>
                  <a:pt x="523" y="100"/>
                  <a:pt x="523" y="100"/>
                </a:cubicBezTo>
                <a:cubicBezTo>
                  <a:pt x="523" y="99"/>
                  <a:pt x="523" y="99"/>
                  <a:pt x="523" y="99"/>
                </a:cubicBezTo>
                <a:cubicBezTo>
                  <a:pt x="524" y="114"/>
                  <a:pt x="524" y="114"/>
                  <a:pt x="524" y="114"/>
                </a:cubicBezTo>
                <a:lnTo>
                  <a:pt x="518" y="114"/>
                </a:lnTo>
                <a:close/>
                <a:moveTo>
                  <a:pt x="524" y="90"/>
                </a:moveTo>
                <a:cubicBezTo>
                  <a:pt x="527" y="87"/>
                  <a:pt x="527" y="87"/>
                  <a:pt x="527" y="87"/>
                </a:cubicBezTo>
                <a:cubicBezTo>
                  <a:pt x="530" y="84"/>
                  <a:pt x="530" y="84"/>
                  <a:pt x="530" y="84"/>
                </a:cubicBezTo>
                <a:cubicBezTo>
                  <a:pt x="530" y="89"/>
                  <a:pt x="530" y="89"/>
                  <a:pt x="530" y="89"/>
                </a:cubicBezTo>
                <a:cubicBezTo>
                  <a:pt x="529" y="90"/>
                  <a:pt x="529" y="90"/>
                  <a:pt x="529" y="90"/>
                </a:cubicBezTo>
                <a:cubicBezTo>
                  <a:pt x="526" y="95"/>
                  <a:pt x="526" y="95"/>
                  <a:pt x="526" y="95"/>
                </a:cubicBezTo>
                <a:cubicBezTo>
                  <a:pt x="524" y="97"/>
                  <a:pt x="524" y="97"/>
                  <a:pt x="524" y="97"/>
                </a:cubicBezTo>
                <a:lnTo>
                  <a:pt x="524" y="90"/>
                </a:lnTo>
                <a:close/>
                <a:moveTo>
                  <a:pt x="525" y="114"/>
                </a:moveTo>
                <a:cubicBezTo>
                  <a:pt x="524" y="98"/>
                  <a:pt x="524" y="98"/>
                  <a:pt x="524" y="98"/>
                </a:cubicBezTo>
                <a:cubicBezTo>
                  <a:pt x="527" y="95"/>
                  <a:pt x="527" y="95"/>
                  <a:pt x="527" y="95"/>
                </a:cubicBezTo>
                <a:cubicBezTo>
                  <a:pt x="530" y="91"/>
                  <a:pt x="530" y="91"/>
                  <a:pt x="530" y="91"/>
                </a:cubicBezTo>
                <a:cubicBezTo>
                  <a:pt x="530" y="114"/>
                  <a:pt x="530" y="114"/>
                  <a:pt x="530" y="114"/>
                </a:cubicBezTo>
                <a:lnTo>
                  <a:pt x="525" y="114"/>
                </a:lnTo>
                <a:close/>
                <a:moveTo>
                  <a:pt x="531" y="83"/>
                </a:moveTo>
                <a:cubicBezTo>
                  <a:pt x="534" y="78"/>
                  <a:pt x="534" y="78"/>
                  <a:pt x="534" y="78"/>
                </a:cubicBezTo>
                <a:cubicBezTo>
                  <a:pt x="535" y="77"/>
                  <a:pt x="535" y="77"/>
                  <a:pt x="535" y="77"/>
                </a:cubicBezTo>
                <a:cubicBezTo>
                  <a:pt x="534" y="79"/>
                  <a:pt x="534" y="79"/>
                  <a:pt x="534" y="79"/>
                </a:cubicBezTo>
                <a:cubicBezTo>
                  <a:pt x="532" y="84"/>
                  <a:pt x="532" y="84"/>
                  <a:pt x="532" y="84"/>
                </a:cubicBezTo>
                <a:cubicBezTo>
                  <a:pt x="531" y="88"/>
                  <a:pt x="531" y="88"/>
                  <a:pt x="531" y="88"/>
                </a:cubicBezTo>
                <a:cubicBezTo>
                  <a:pt x="530" y="83"/>
                  <a:pt x="530" y="83"/>
                  <a:pt x="530" y="83"/>
                </a:cubicBezTo>
                <a:lnTo>
                  <a:pt x="531" y="83"/>
                </a:lnTo>
                <a:close/>
                <a:moveTo>
                  <a:pt x="531" y="114"/>
                </a:move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3" y="85"/>
                  <a:pt x="533" y="85"/>
                  <a:pt x="533" y="85"/>
                </a:cubicBezTo>
                <a:cubicBezTo>
                  <a:pt x="535" y="79"/>
                  <a:pt x="535" y="79"/>
                  <a:pt x="535" y="79"/>
                </a:cubicBezTo>
                <a:cubicBezTo>
                  <a:pt x="536" y="74"/>
                  <a:pt x="536" y="74"/>
                  <a:pt x="536" y="74"/>
                </a:cubicBezTo>
                <a:cubicBezTo>
                  <a:pt x="536" y="77"/>
                  <a:pt x="536" y="77"/>
                  <a:pt x="536" y="77"/>
                </a:cubicBezTo>
                <a:cubicBezTo>
                  <a:pt x="537" y="79"/>
                  <a:pt x="537" y="79"/>
                  <a:pt x="537" y="79"/>
                </a:cubicBezTo>
                <a:cubicBezTo>
                  <a:pt x="538" y="114"/>
                  <a:pt x="538" y="114"/>
                  <a:pt x="538" y="114"/>
                </a:cubicBezTo>
                <a:lnTo>
                  <a:pt x="531" y="114"/>
                </a:lnTo>
                <a:close/>
                <a:moveTo>
                  <a:pt x="584" y="105"/>
                </a:moveTo>
                <a:cubicBezTo>
                  <a:pt x="582" y="107"/>
                  <a:pt x="582" y="107"/>
                  <a:pt x="582" y="107"/>
                </a:cubicBezTo>
                <a:cubicBezTo>
                  <a:pt x="581" y="107"/>
                  <a:pt x="581" y="107"/>
                  <a:pt x="581" y="107"/>
                </a:cubicBezTo>
                <a:lnTo>
                  <a:pt x="584" y="105"/>
                </a:lnTo>
                <a:close/>
                <a:moveTo>
                  <a:pt x="580" y="107"/>
                </a:move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1" y="108"/>
                  <a:pt x="581" y="108"/>
                  <a:pt x="581" y="108"/>
                </a:cubicBezTo>
                <a:cubicBezTo>
                  <a:pt x="580" y="107"/>
                  <a:pt x="580" y="107"/>
                  <a:pt x="580" y="107"/>
                </a:cubicBezTo>
                <a:close/>
                <a:moveTo>
                  <a:pt x="562" y="121"/>
                </a:moveTo>
                <a:cubicBezTo>
                  <a:pt x="562" y="121"/>
                  <a:pt x="562" y="121"/>
                  <a:pt x="562" y="121"/>
                </a:cubicBezTo>
                <a:cubicBezTo>
                  <a:pt x="562" y="118"/>
                  <a:pt x="562" y="118"/>
                  <a:pt x="562" y="118"/>
                </a:cubicBezTo>
                <a:cubicBezTo>
                  <a:pt x="563" y="118"/>
                  <a:pt x="563" y="118"/>
                  <a:pt x="563" y="118"/>
                </a:cubicBezTo>
                <a:cubicBezTo>
                  <a:pt x="564" y="120"/>
                  <a:pt x="564" y="120"/>
                  <a:pt x="564" y="120"/>
                </a:cubicBezTo>
                <a:lnTo>
                  <a:pt x="562" y="121"/>
                </a:lnTo>
                <a:close/>
                <a:moveTo>
                  <a:pt x="564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5" y="119"/>
                  <a:pt x="565" y="119"/>
                  <a:pt x="565" y="119"/>
                </a:cubicBezTo>
                <a:lnTo>
                  <a:pt x="564" y="119"/>
                </a:lnTo>
                <a:close/>
                <a:moveTo>
                  <a:pt x="566" y="119"/>
                </a:moveTo>
                <a:cubicBezTo>
                  <a:pt x="564" y="118"/>
                  <a:pt x="564" y="118"/>
                  <a:pt x="564" y="118"/>
                </a:cubicBezTo>
                <a:cubicBezTo>
                  <a:pt x="563" y="116"/>
                  <a:pt x="563" y="116"/>
                  <a:pt x="563" y="116"/>
                </a:cubicBezTo>
                <a:cubicBezTo>
                  <a:pt x="565" y="117"/>
                  <a:pt x="565" y="117"/>
                  <a:pt x="565" y="117"/>
                </a:cubicBezTo>
                <a:cubicBezTo>
                  <a:pt x="566" y="118"/>
                  <a:pt x="566" y="118"/>
                  <a:pt x="566" y="118"/>
                </a:cubicBezTo>
                <a:lnTo>
                  <a:pt x="566" y="119"/>
                </a:lnTo>
                <a:close/>
                <a:moveTo>
                  <a:pt x="569" y="116"/>
                </a:moveTo>
                <a:cubicBezTo>
                  <a:pt x="569" y="116"/>
                  <a:pt x="569" y="116"/>
                  <a:pt x="569" y="116"/>
                </a:cubicBezTo>
                <a:cubicBezTo>
                  <a:pt x="569" y="116"/>
                  <a:pt x="569" y="116"/>
                  <a:pt x="569" y="116"/>
                </a:cubicBezTo>
                <a:close/>
                <a:moveTo>
                  <a:pt x="570" y="116"/>
                </a:moveTo>
                <a:cubicBezTo>
                  <a:pt x="568" y="115"/>
                  <a:pt x="568" y="115"/>
                  <a:pt x="568" y="115"/>
                </a:cubicBezTo>
                <a:cubicBezTo>
                  <a:pt x="568" y="114"/>
                  <a:pt x="568" y="114"/>
                  <a:pt x="568" y="114"/>
                </a:cubicBezTo>
                <a:cubicBezTo>
                  <a:pt x="571" y="115"/>
                  <a:pt x="571" y="115"/>
                  <a:pt x="571" y="115"/>
                </a:cubicBezTo>
                <a:cubicBezTo>
                  <a:pt x="571" y="115"/>
                  <a:pt x="571" y="115"/>
                  <a:pt x="571" y="115"/>
                </a:cubicBezTo>
                <a:lnTo>
                  <a:pt x="570" y="116"/>
                </a:lnTo>
                <a:close/>
                <a:moveTo>
                  <a:pt x="573" y="113"/>
                </a:moveTo>
                <a:cubicBezTo>
                  <a:pt x="573" y="113"/>
                  <a:pt x="573" y="113"/>
                  <a:pt x="573" y="113"/>
                </a:cubicBezTo>
                <a:cubicBezTo>
                  <a:pt x="572" y="112"/>
                  <a:pt x="572" y="112"/>
                  <a:pt x="572" y="112"/>
                </a:cubicBezTo>
                <a:cubicBezTo>
                  <a:pt x="574" y="112"/>
                  <a:pt x="574" y="112"/>
                  <a:pt x="574" y="112"/>
                </a:cubicBezTo>
                <a:lnTo>
                  <a:pt x="573" y="113"/>
                </a:lnTo>
                <a:close/>
                <a:moveTo>
                  <a:pt x="577" y="110"/>
                </a:moveTo>
                <a:cubicBezTo>
                  <a:pt x="577" y="110"/>
                  <a:pt x="577" y="110"/>
                  <a:pt x="577" y="110"/>
                </a:cubicBezTo>
                <a:cubicBezTo>
                  <a:pt x="577" y="109"/>
                  <a:pt x="577" y="109"/>
                  <a:pt x="577" y="109"/>
                </a:cubicBezTo>
                <a:cubicBezTo>
                  <a:pt x="578" y="110"/>
                  <a:pt x="578" y="110"/>
                  <a:pt x="578" y="110"/>
                </a:cubicBezTo>
                <a:lnTo>
                  <a:pt x="577" y="110"/>
                </a:lnTo>
                <a:close/>
                <a:moveTo>
                  <a:pt x="579" y="108"/>
                </a:moveTo>
                <a:cubicBezTo>
                  <a:pt x="580" y="108"/>
                  <a:pt x="580" y="108"/>
                  <a:pt x="580" y="108"/>
                </a:cubicBezTo>
                <a:cubicBezTo>
                  <a:pt x="578" y="109"/>
                  <a:pt x="578" y="109"/>
                  <a:pt x="578" y="109"/>
                </a:cubicBezTo>
                <a:cubicBezTo>
                  <a:pt x="577" y="109"/>
                  <a:pt x="577" y="109"/>
                  <a:pt x="577" y="109"/>
                </a:cubicBezTo>
                <a:lnTo>
                  <a:pt x="579" y="108"/>
                </a:lnTo>
                <a:close/>
                <a:moveTo>
                  <a:pt x="576" y="109"/>
                </a:moveTo>
                <a:cubicBezTo>
                  <a:pt x="576" y="110"/>
                  <a:pt x="576" y="110"/>
                  <a:pt x="576" y="110"/>
                </a:cubicBezTo>
                <a:cubicBezTo>
                  <a:pt x="575" y="109"/>
                  <a:pt x="575" y="109"/>
                  <a:pt x="575" y="109"/>
                </a:cubicBezTo>
                <a:lnTo>
                  <a:pt x="576" y="109"/>
                </a:lnTo>
                <a:close/>
                <a:moveTo>
                  <a:pt x="576" y="110"/>
                </a:moveTo>
                <a:cubicBezTo>
                  <a:pt x="577" y="111"/>
                  <a:pt x="577" y="111"/>
                  <a:pt x="577" y="111"/>
                </a:cubicBezTo>
                <a:cubicBezTo>
                  <a:pt x="576" y="111"/>
                  <a:pt x="576" y="111"/>
                  <a:pt x="576" y="111"/>
                </a:cubicBezTo>
                <a:cubicBezTo>
                  <a:pt x="575" y="110"/>
                  <a:pt x="575" y="110"/>
                  <a:pt x="575" y="110"/>
                </a:cubicBezTo>
                <a:lnTo>
                  <a:pt x="576" y="110"/>
                </a:lnTo>
                <a:close/>
                <a:moveTo>
                  <a:pt x="574" y="110"/>
                </a:moveTo>
                <a:cubicBezTo>
                  <a:pt x="575" y="112"/>
                  <a:pt x="575" y="112"/>
                  <a:pt x="575" y="112"/>
                </a:cubicBezTo>
                <a:cubicBezTo>
                  <a:pt x="575" y="112"/>
                  <a:pt x="575" y="112"/>
                  <a:pt x="575" y="112"/>
                </a:cubicBezTo>
                <a:cubicBezTo>
                  <a:pt x="572" y="111"/>
                  <a:pt x="572" y="111"/>
                  <a:pt x="572" y="111"/>
                </a:cubicBezTo>
                <a:lnTo>
                  <a:pt x="574" y="110"/>
                </a:lnTo>
                <a:close/>
                <a:moveTo>
                  <a:pt x="571" y="111"/>
                </a:moveTo>
                <a:cubicBezTo>
                  <a:pt x="572" y="112"/>
                  <a:pt x="572" y="112"/>
                  <a:pt x="572" y="112"/>
                </a:cubicBezTo>
                <a:cubicBezTo>
                  <a:pt x="570" y="112"/>
                  <a:pt x="570" y="112"/>
                  <a:pt x="570" y="112"/>
                </a:cubicBezTo>
                <a:lnTo>
                  <a:pt x="571" y="111"/>
                </a:lnTo>
                <a:close/>
                <a:moveTo>
                  <a:pt x="572" y="113"/>
                </a:moveTo>
                <a:cubicBezTo>
                  <a:pt x="572" y="114"/>
                  <a:pt x="572" y="114"/>
                  <a:pt x="572" y="114"/>
                </a:cubicBezTo>
                <a:cubicBezTo>
                  <a:pt x="571" y="114"/>
                  <a:pt x="571" y="114"/>
                  <a:pt x="571" y="114"/>
                </a:cubicBezTo>
                <a:cubicBezTo>
                  <a:pt x="570" y="112"/>
                  <a:pt x="570" y="112"/>
                  <a:pt x="570" y="112"/>
                </a:cubicBezTo>
                <a:lnTo>
                  <a:pt x="572" y="113"/>
                </a:lnTo>
                <a:close/>
                <a:moveTo>
                  <a:pt x="569" y="112"/>
                </a:moveTo>
                <a:cubicBezTo>
                  <a:pt x="570" y="114"/>
                  <a:pt x="570" y="114"/>
                  <a:pt x="570" y="114"/>
                </a:cubicBezTo>
                <a:cubicBezTo>
                  <a:pt x="567" y="113"/>
                  <a:pt x="567" y="113"/>
                  <a:pt x="567" y="113"/>
                </a:cubicBezTo>
                <a:lnTo>
                  <a:pt x="569" y="112"/>
                </a:lnTo>
                <a:close/>
                <a:moveTo>
                  <a:pt x="566" y="114"/>
                </a:moveTo>
                <a:cubicBezTo>
                  <a:pt x="567" y="115"/>
                  <a:pt x="567" y="115"/>
                  <a:pt x="567" y="115"/>
                </a:cubicBezTo>
                <a:cubicBezTo>
                  <a:pt x="565" y="114"/>
                  <a:pt x="565" y="114"/>
                  <a:pt x="565" y="114"/>
                </a:cubicBezTo>
                <a:lnTo>
                  <a:pt x="566" y="114"/>
                </a:lnTo>
                <a:close/>
                <a:moveTo>
                  <a:pt x="567" y="115"/>
                </a:moveTo>
                <a:cubicBezTo>
                  <a:pt x="568" y="117"/>
                  <a:pt x="568" y="117"/>
                  <a:pt x="568" y="117"/>
                </a:cubicBezTo>
                <a:cubicBezTo>
                  <a:pt x="567" y="117"/>
                  <a:pt x="567" y="117"/>
                  <a:pt x="567" y="117"/>
                </a:cubicBezTo>
                <a:cubicBezTo>
                  <a:pt x="566" y="117"/>
                  <a:pt x="566" y="117"/>
                  <a:pt x="566" y="117"/>
                </a:cubicBezTo>
                <a:cubicBezTo>
                  <a:pt x="565" y="115"/>
                  <a:pt x="565" y="115"/>
                  <a:pt x="565" y="115"/>
                </a:cubicBezTo>
                <a:lnTo>
                  <a:pt x="567" y="115"/>
                </a:lnTo>
                <a:close/>
                <a:moveTo>
                  <a:pt x="564" y="115"/>
                </a:moveTo>
                <a:cubicBezTo>
                  <a:pt x="565" y="116"/>
                  <a:pt x="565" y="116"/>
                  <a:pt x="565" y="116"/>
                </a:cubicBezTo>
                <a:cubicBezTo>
                  <a:pt x="563" y="115"/>
                  <a:pt x="563" y="115"/>
                  <a:pt x="563" y="115"/>
                </a:cubicBezTo>
                <a:lnTo>
                  <a:pt x="564" y="115"/>
                </a:lnTo>
                <a:close/>
                <a:moveTo>
                  <a:pt x="563" y="117"/>
                </a:moveTo>
                <a:cubicBezTo>
                  <a:pt x="562" y="117"/>
                  <a:pt x="562" y="117"/>
                  <a:pt x="562" y="117"/>
                </a:cubicBezTo>
                <a:cubicBezTo>
                  <a:pt x="562" y="116"/>
                  <a:pt x="562" y="116"/>
                  <a:pt x="562" y="116"/>
                </a:cubicBezTo>
                <a:lnTo>
                  <a:pt x="563" y="117"/>
                </a:lnTo>
                <a:close/>
                <a:moveTo>
                  <a:pt x="601" y="105"/>
                </a:moveTo>
                <a:cubicBezTo>
                  <a:pt x="601" y="105"/>
                  <a:pt x="601" y="105"/>
                  <a:pt x="601" y="105"/>
                </a:cubicBezTo>
                <a:cubicBezTo>
                  <a:pt x="605" y="107"/>
                  <a:pt x="605" y="107"/>
                  <a:pt x="605" y="107"/>
                </a:cubicBezTo>
                <a:cubicBezTo>
                  <a:pt x="604" y="107"/>
                  <a:pt x="604" y="107"/>
                  <a:pt x="604" y="107"/>
                </a:cubicBezTo>
                <a:lnTo>
                  <a:pt x="601" y="105"/>
                </a:lnTo>
                <a:close/>
                <a:moveTo>
                  <a:pt x="605" y="108"/>
                </a:moveTo>
                <a:cubicBezTo>
                  <a:pt x="605" y="108"/>
                  <a:pt x="605" y="108"/>
                  <a:pt x="605" y="108"/>
                </a:cubicBezTo>
                <a:cubicBezTo>
                  <a:pt x="605" y="107"/>
                  <a:pt x="605" y="107"/>
                  <a:pt x="605" y="107"/>
                </a:cubicBezTo>
                <a:lnTo>
                  <a:pt x="605" y="108"/>
                </a:lnTo>
                <a:close/>
                <a:moveTo>
                  <a:pt x="609" y="111"/>
                </a:moveTo>
                <a:cubicBezTo>
                  <a:pt x="609" y="110"/>
                  <a:pt x="609" y="110"/>
                  <a:pt x="609" y="110"/>
                </a:cubicBezTo>
                <a:cubicBezTo>
                  <a:pt x="609" y="110"/>
                  <a:pt x="609" y="110"/>
                  <a:pt x="609" y="110"/>
                </a:cubicBezTo>
                <a:lnTo>
                  <a:pt x="609" y="111"/>
                </a:lnTo>
                <a:close/>
                <a:moveTo>
                  <a:pt x="609" y="110"/>
                </a:moveTo>
                <a:cubicBezTo>
                  <a:pt x="608" y="110"/>
                  <a:pt x="608" y="110"/>
                  <a:pt x="608" y="110"/>
                </a:cubicBezTo>
                <a:cubicBezTo>
                  <a:pt x="608" y="110"/>
                  <a:pt x="608" y="110"/>
                  <a:pt x="608" y="110"/>
                </a:cubicBezTo>
                <a:cubicBezTo>
                  <a:pt x="610" y="109"/>
                  <a:pt x="610" y="109"/>
                  <a:pt x="610" y="109"/>
                </a:cubicBezTo>
                <a:lnTo>
                  <a:pt x="609" y="110"/>
                </a:lnTo>
                <a:close/>
                <a:moveTo>
                  <a:pt x="608" y="110"/>
                </a:moveTo>
                <a:cubicBezTo>
                  <a:pt x="606" y="108"/>
                  <a:pt x="606" y="108"/>
                  <a:pt x="606" y="108"/>
                </a:cubicBezTo>
                <a:cubicBezTo>
                  <a:pt x="606" y="107"/>
                  <a:pt x="606" y="107"/>
                  <a:pt x="606" y="107"/>
                </a:cubicBezTo>
                <a:cubicBezTo>
                  <a:pt x="610" y="109"/>
                  <a:pt x="610" y="109"/>
                  <a:pt x="610" y="109"/>
                </a:cubicBezTo>
                <a:lnTo>
                  <a:pt x="608" y="110"/>
                </a:lnTo>
                <a:close/>
                <a:moveTo>
                  <a:pt x="622" y="114"/>
                </a:moveTo>
                <a:cubicBezTo>
                  <a:pt x="624" y="115"/>
                  <a:pt x="624" y="115"/>
                  <a:pt x="624" y="115"/>
                </a:cubicBezTo>
                <a:cubicBezTo>
                  <a:pt x="620" y="117"/>
                  <a:pt x="620" y="117"/>
                  <a:pt x="620" y="117"/>
                </a:cubicBezTo>
                <a:lnTo>
                  <a:pt x="622" y="114"/>
                </a:lnTo>
                <a:close/>
                <a:moveTo>
                  <a:pt x="620" y="114"/>
                </a:moveTo>
                <a:cubicBezTo>
                  <a:pt x="621" y="114"/>
                  <a:pt x="621" y="114"/>
                  <a:pt x="621" y="114"/>
                </a:cubicBezTo>
                <a:cubicBezTo>
                  <a:pt x="620" y="114"/>
                  <a:pt x="620" y="114"/>
                  <a:pt x="620" y="114"/>
                </a:cubicBezTo>
                <a:close/>
                <a:moveTo>
                  <a:pt x="615" y="111"/>
                </a:moveTo>
                <a:cubicBezTo>
                  <a:pt x="616" y="112"/>
                  <a:pt x="616" y="112"/>
                  <a:pt x="616" y="112"/>
                </a:cubicBezTo>
                <a:cubicBezTo>
                  <a:pt x="615" y="112"/>
                  <a:pt x="615" y="112"/>
                  <a:pt x="615" y="112"/>
                </a:cubicBezTo>
                <a:lnTo>
                  <a:pt x="615" y="111"/>
                </a:lnTo>
                <a:close/>
                <a:moveTo>
                  <a:pt x="610" y="112"/>
                </a:moveTo>
                <a:cubicBezTo>
                  <a:pt x="611" y="110"/>
                  <a:pt x="611" y="110"/>
                  <a:pt x="611" y="110"/>
                </a:cubicBezTo>
                <a:cubicBezTo>
                  <a:pt x="614" y="111"/>
                  <a:pt x="614" y="111"/>
                  <a:pt x="614" y="111"/>
                </a:cubicBezTo>
                <a:cubicBezTo>
                  <a:pt x="611" y="112"/>
                  <a:pt x="611" y="112"/>
                  <a:pt x="611" y="112"/>
                </a:cubicBezTo>
                <a:lnTo>
                  <a:pt x="610" y="112"/>
                </a:lnTo>
                <a:close/>
                <a:moveTo>
                  <a:pt x="613" y="114"/>
                </a:moveTo>
                <a:cubicBezTo>
                  <a:pt x="613" y="113"/>
                  <a:pt x="613" y="113"/>
                  <a:pt x="613" y="113"/>
                </a:cubicBezTo>
                <a:cubicBezTo>
                  <a:pt x="614" y="113"/>
                  <a:pt x="614" y="113"/>
                  <a:pt x="614" y="113"/>
                </a:cubicBezTo>
                <a:lnTo>
                  <a:pt x="613" y="114"/>
                </a:lnTo>
                <a:close/>
                <a:moveTo>
                  <a:pt x="612" y="113"/>
                </a:moveTo>
                <a:cubicBezTo>
                  <a:pt x="612" y="113"/>
                  <a:pt x="612" y="113"/>
                  <a:pt x="612" y="113"/>
                </a:cubicBezTo>
                <a:cubicBezTo>
                  <a:pt x="614" y="112"/>
                  <a:pt x="614" y="112"/>
                  <a:pt x="614" y="112"/>
                </a:cubicBezTo>
                <a:cubicBezTo>
                  <a:pt x="614" y="112"/>
                  <a:pt x="614" y="112"/>
                  <a:pt x="614" y="112"/>
                </a:cubicBezTo>
                <a:lnTo>
                  <a:pt x="612" y="113"/>
                </a:lnTo>
                <a:close/>
                <a:moveTo>
                  <a:pt x="614" y="114"/>
                </a:moveTo>
                <a:cubicBezTo>
                  <a:pt x="615" y="112"/>
                  <a:pt x="615" y="112"/>
                  <a:pt x="615" y="112"/>
                </a:cubicBezTo>
                <a:cubicBezTo>
                  <a:pt x="615" y="112"/>
                  <a:pt x="615" y="112"/>
                  <a:pt x="615" y="112"/>
                </a:cubicBezTo>
                <a:cubicBezTo>
                  <a:pt x="614" y="114"/>
                  <a:pt x="614" y="114"/>
                  <a:pt x="614" y="114"/>
                </a:cubicBezTo>
                <a:close/>
                <a:moveTo>
                  <a:pt x="616" y="112"/>
                </a:moveTo>
                <a:cubicBezTo>
                  <a:pt x="619" y="113"/>
                  <a:pt x="619" y="113"/>
                  <a:pt x="619" y="113"/>
                </a:cubicBezTo>
                <a:cubicBezTo>
                  <a:pt x="615" y="115"/>
                  <a:pt x="615" y="115"/>
                  <a:pt x="615" y="115"/>
                </a:cubicBezTo>
                <a:lnTo>
                  <a:pt x="616" y="112"/>
                </a:lnTo>
                <a:close/>
                <a:moveTo>
                  <a:pt x="615" y="115"/>
                </a:moveTo>
                <a:cubicBezTo>
                  <a:pt x="619" y="114"/>
                  <a:pt x="619" y="114"/>
                  <a:pt x="619" y="114"/>
                </a:cubicBezTo>
                <a:cubicBezTo>
                  <a:pt x="618" y="115"/>
                  <a:pt x="618" y="115"/>
                  <a:pt x="618" y="115"/>
                </a:cubicBezTo>
                <a:cubicBezTo>
                  <a:pt x="616" y="116"/>
                  <a:pt x="616" y="116"/>
                  <a:pt x="616" y="116"/>
                </a:cubicBezTo>
                <a:lnTo>
                  <a:pt x="615" y="115"/>
                </a:lnTo>
                <a:close/>
                <a:moveTo>
                  <a:pt x="618" y="117"/>
                </a:moveTo>
                <a:cubicBezTo>
                  <a:pt x="617" y="116"/>
                  <a:pt x="617" y="116"/>
                  <a:pt x="617" y="116"/>
                </a:cubicBezTo>
                <a:cubicBezTo>
                  <a:pt x="618" y="115"/>
                  <a:pt x="618" y="115"/>
                  <a:pt x="618" y="115"/>
                </a:cubicBezTo>
                <a:lnTo>
                  <a:pt x="618" y="117"/>
                </a:lnTo>
                <a:close/>
                <a:moveTo>
                  <a:pt x="619" y="118"/>
                </a:moveTo>
                <a:cubicBezTo>
                  <a:pt x="618" y="117"/>
                  <a:pt x="618" y="117"/>
                  <a:pt x="618" y="117"/>
                </a:cubicBezTo>
                <a:cubicBezTo>
                  <a:pt x="619" y="115"/>
                  <a:pt x="619" y="115"/>
                  <a:pt x="619" y="115"/>
                </a:cubicBezTo>
                <a:cubicBezTo>
                  <a:pt x="620" y="115"/>
                  <a:pt x="620" y="115"/>
                  <a:pt x="620" y="115"/>
                </a:cubicBezTo>
                <a:cubicBezTo>
                  <a:pt x="619" y="117"/>
                  <a:pt x="619" y="117"/>
                  <a:pt x="619" y="117"/>
                </a:cubicBezTo>
                <a:lnTo>
                  <a:pt x="619" y="118"/>
                </a:lnTo>
                <a:close/>
                <a:moveTo>
                  <a:pt x="620" y="118"/>
                </a:moveTo>
                <a:cubicBezTo>
                  <a:pt x="620" y="117"/>
                  <a:pt x="620" y="117"/>
                  <a:pt x="620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3" y="117"/>
                  <a:pt x="623" y="117"/>
                  <a:pt x="623" y="117"/>
                </a:cubicBezTo>
                <a:cubicBezTo>
                  <a:pt x="620" y="119"/>
                  <a:pt x="620" y="119"/>
                  <a:pt x="620" y="119"/>
                </a:cubicBezTo>
                <a:lnTo>
                  <a:pt x="620" y="118"/>
                </a:lnTo>
                <a:close/>
                <a:moveTo>
                  <a:pt x="621" y="119"/>
                </a:moveTo>
                <a:cubicBezTo>
                  <a:pt x="623" y="118"/>
                  <a:pt x="623" y="118"/>
                  <a:pt x="623" y="118"/>
                </a:cubicBezTo>
                <a:cubicBezTo>
                  <a:pt x="622" y="120"/>
                  <a:pt x="622" y="120"/>
                  <a:pt x="622" y="120"/>
                </a:cubicBezTo>
                <a:lnTo>
                  <a:pt x="621" y="119"/>
                </a:lnTo>
                <a:close/>
                <a:moveTo>
                  <a:pt x="624" y="119"/>
                </a:moveTo>
                <a:cubicBezTo>
                  <a:pt x="623" y="121"/>
                  <a:pt x="623" y="121"/>
                  <a:pt x="623" y="121"/>
                </a:cubicBezTo>
                <a:cubicBezTo>
                  <a:pt x="622" y="120"/>
                  <a:pt x="622" y="120"/>
                  <a:pt x="622" y="120"/>
                </a:cubicBezTo>
                <a:cubicBezTo>
                  <a:pt x="623" y="118"/>
                  <a:pt x="623" y="118"/>
                  <a:pt x="623" y="118"/>
                </a:cubicBezTo>
                <a:cubicBezTo>
                  <a:pt x="624" y="117"/>
                  <a:pt x="624" y="117"/>
                  <a:pt x="624" y="117"/>
                </a:cubicBezTo>
                <a:lnTo>
                  <a:pt x="624" y="119"/>
                </a:lnTo>
                <a:close/>
                <a:moveTo>
                  <a:pt x="624" y="117"/>
                </a:moveTo>
                <a:cubicBezTo>
                  <a:pt x="624" y="117"/>
                  <a:pt x="624" y="117"/>
                  <a:pt x="624" y="117"/>
                </a:cubicBezTo>
                <a:cubicBezTo>
                  <a:pt x="624" y="116"/>
                  <a:pt x="624" y="116"/>
                  <a:pt x="624" y="116"/>
                </a:cubicBezTo>
                <a:cubicBezTo>
                  <a:pt x="624" y="116"/>
                  <a:pt x="624" y="116"/>
                  <a:pt x="624" y="116"/>
                </a:cubicBezTo>
                <a:lnTo>
                  <a:pt x="624" y="117"/>
                </a:lnTo>
                <a:close/>
                <a:moveTo>
                  <a:pt x="627" y="59"/>
                </a:moveTo>
                <a:cubicBezTo>
                  <a:pt x="627" y="59"/>
                  <a:pt x="627" y="59"/>
                  <a:pt x="627" y="59"/>
                </a:cubicBezTo>
                <a:cubicBezTo>
                  <a:pt x="628" y="54"/>
                  <a:pt x="628" y="54"/>
                  <a:pt x="628" y="54"/>
                </a:cubicBezTo>
                <a:lnTo>
                  <a:pt x="627" y="59"/>
                </a:lnTo>
                <a:close/>
                <a:moveTo>
                  <a:pt x="655" y="90"/>
                </a:moveTo>
                <a:cubicBezTo>
                  <a:pt x="655" y="114"/>
                  <a:pt x="655" y="114"/>
                  <a:pt x="655" y="114"/>
                </a:cubicBezTo>
                <a:cubicBezTo>
                  <a:pt x="648" y="114"/>
                  <a:pt x="648" y="114"/>
                  <a:pt x="648" y="114"/>
                </a:cubicBezTo>
                <a:cubicBezTo>
                  <a:pt x="649" y="79"/>
                  <a:pt x="649" y="79"/>
                  <a:pt x="649" y="79"/>
                </a:cubicBezTo>
                <a:cubicBezTo>
                  <a:pt x="649" y="77"/>
                  <a:pt x="649" y="77"/>
                  <a:pt x="649" y="77"/>
                </a:cubicBezTo>
                <a:cubicBezTo>
                  <a:pt x="650" y="74"/>
                  <a:pt x="650" y="74"/>
                  <a:pt x="650" y="74"/>
                </a:cubicBezTo>
                <a:cubicBezTo>
                  <a:pt x="651" y="79"/>
                  <a:pt x="651" y="79"/>
                  <a:pt x="651" y="79"/>
                </a:cubicBezTo>
                <a:cubicBezTo>
                  <a:pt x="653" y="85"/>
                  <a:pt x="653" y="85"/>
                  <a:pt x="653" y="85"/>
                </a:cubicBezTo>
                <a:cubicBezTo>
                  <a:pt x="655" y="89"/>
                  <a:pt x="655" y="89"/>
                  <a:pt x="655" y="89"/>
                </a:cubicBezTo>
                <a:cubicBezTo>
                  <a:pt x="655" y="90"/>
                  <a:pt x="655" y="90"/>
                  <a:pt x="655" y="90"/>
                </a:cubicBezTo>
                <a:close/>
                <a:moveTo>
                  <a:pt x="655" y="88"/>
                </a:moveTo>
                <a:cubicBezTo>
                  <a:pt x="654" y="84"/>
                  <a:pt x="654" y="84"/>
                  <a:pt x="654" y="84"/>
                </a:cubicBezTo>
                <a:cubicBezTo>
                  <a:pt x="652" y="79"/>
                  <a:pt x="652" y="79"/>
                  <a:pt x="652" y="79"/>
                </a:cubicBezTo>
                <a:cubicBezTo>
                  <a:pt x="651" y="77"/>
                  <a:pt x="651" y="77"/>
                  <a:pt x="651" y="77"/>
                </a:cubicBezTo>
                <a:cubicBezTo>
                  <a:pt x="652" y="78"/>
                  <a:pt x="652" y="78"/>
                  <a:pt x="652" y="78"/>
                </a:cubicBezTo>
                <a:cubicBezTo>
                  <a:pt x="655" y="83"/>
                  <a:pt x="655" y="83"/>
                  <a:pt x="655" y="83"/>
                </a:cubicBezTo>
                <a:cubicBezTo>
                  <a:pt x="656" y="83"/>
                  <a:pt x="656" y="83"/>
                  <a:pt x="656" y="83"/>
                </a:cubicBezTo>
                <a:lnTo>
                  <a:pt x="655" y="88"/>
                </a:lnTo>
                <a:close/>
                <a:moveTo>
                  <a:pt x="662" y="114"/>
                </a:moveTo>
                <a:cubicBezTo>
                  <a:pt x="656" y="114"/>
                  <a:pt x="656" y="114"/>
                  <a:pt x="656" y="114"/>
                </a:cubicBezTo>
                <a:cubicBezTo>
                  <a:pt x="656" y="91"/>
                  <a:pt x="656" y="91"/>
                  <a:pt x="656" y="91"/>
                </a:cubicBezTo>
                <a:cubicBezTo>
                  <a:pt x="659" y="95"/>
                  <a:pt x="659" y="95"/>
                  <a:pt x="659" y="95"/>
                </a:cubicBezTo>
                <a:cubicBezTo>
                  <a:pt x="662" y="98"/>
                  <a:pt x="662" y="98"/>
                  <a:pt x="662" y="98"/>
                </a:cubicBezTo>
                <a:lnTo>
                  <a:pt x="662" y="114"/>
                </a:lnTo>
                <a:close/>
                <a:moveTo>
                  <a:pt x="662" y="97"/>
                </a:moveTo>
                <a:cubicBezTo>
                  <a:pt x="660" y="95"/>
                  <a:pt x="660" y="95"/>
                  <a:pt x="660" y="95"/>
                </a:cubicBezTo>
                <a:cubicBezTo>
                  <a:pt x="657" y="90"/>
                  <a:pt x="657" y="90"/>
                  <a:pt x="657" y="90"/>
                </a:cubicBezTo>
                <a:cubicBezTo>
                  <a:pt x="656" y="89"/>
                  <a:pt x="656" y="89"/>
                  <a:pt x="656" y="89"/>
                </a:cubicBezTo>
                <a:cubicBezTo>
                  <a:pt x="656" y="84"/>
                  <a:pt x="656" y="84"/>
                  <a:pt x="656" y="84"/>
                </a:cubicBezTo>
                <a:cubicBezTo>
                  <a:pt x="659" y="87"/>
                  <a:pt x="659" y="87"/>
                  <a:pt x="659" y="87"/>
                </a:cubicBezTo>
                <a:cubicBezTo>
                  <a:pt x="662" y="90"/>
                  <a:pt x="662" y="90"/>
                  <a:pt x="662" y="90"/>
                </a:cubicBezTo>
                <a:lnTo>
                  <a:pt x="662" y="97"/>
                </a:lnTo>
                <a:close/>
                <a:moveTo>
                  <a:pt x="668" y="114"/>
                </a:moveTo>
                <a:cubicBezTo>
                  <a:pt x="662" y="114"/>
                  <a:pt x="662" y="114"/>
                  <a:pt x="662" y="114"/>
                </a:cubicBezTo>
                <a:cubicBezTo>
                  <a:pt x="663" y="99"/>
                  <a:pt x="663" y="99"/>
                  <a:pt x="663" y="99"/>
                </a:cubicBezTo>
                <a:cubicBezTo>
                  <a:pt x="663" y="100"/>
                  <a:pt x="663" y="100"/>
                  <a:pt x="663" y="100"/>
                </a:cubicBezTo>
                <a:cubicBezTo>
                  <a:pt x="668" y="104"/>
                  <a:pt x="668" y="104"/>
                  <a:pt x="668" y="104"/>
                </a:cubicBezTo>
                <a:cubicBezTo>
                  <a:pt x="668" y="104"/>
                  <a:pt x="668" y="104"/>
                  <a:pt x="668" y="104"/>
                </a:cubicBezTo>
                <a:lnTo>
                  <a:pt x="668" y="114"/>
                </a:lnTo>
                <a:close/>
                <a:moveTo>
                  <a:pt x="668" y="103"/>
                </a:moveTo>
                <a:cubicBezTo>
                  <a:pt x="668" y="103"/>
                  <a:pt x="668" y="103"/>
                  <a:pt x="668" y="103"/>
                </a:cubicBezTo>
                <a:cubicBezTo>
                  <a:pt x="664" y="99"/>
                  <a:pt x="664" y="99"/>
                  <a:pt x="664" y="99"/>
                </a:cubicBezTo>
                <a:cubicBezTo>
                  <a:pt x="663" y="98"/>
                  <a:pt x="663" y="98"/>
                  <a:pt x="663" y="98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3" y="91"/>
                  <a:pt x="663" y="91"/>
                  <a:pt x="663" y="91"/>
                </a:cubicBezTo>
                <a:cubicBezTo>
                  <a:pt x="667" y="95"/>
                  <a:pt x="667" y="95"/>
                  <a:pt x="667" y="95"/>
                </a:cubicBezTo>
                <a:cubicBezTo>
                  <a:pt x="668" y="96"/>
                  <a:pt x="668" y="96"/>
                  <a:pt x="668" y="96"/>
                </a:cubicBezTo>
                <a:lnTo>
                  <a:pt x="668" y="103"/>
                </a:lnTo>
                <a:close/>
                <a:moveTo>
                  <a:pt x="675" y="114"/>
                </a:moveTo>
                <a:cubicBezTo>
                  <a:pt x="669" y="114"/>
                  <a:pt x="669" y="114"/>
                  <a:pt x="669" y="114"/>
                </a:cubicBezTo>
                <a:cubicBezTo>
                  <a:pt x="669" y="114"/>
                  <a:pt x="669" y="114"/>
                  <a:pt x="669" y="114"/>
                </a:cubicBezTo>
                <a:cubicBezTo>
                  <a:pt x="669" y="105"/>
                  <a:pt x="669" y="105"/>
                  <a:pt x="669" y="105"/>
                </a:cubicBezTo>
                <a:cubicBezTo>
                  <a:pt x="672" y="107"/>
                  <a:pt x="672" y="107"/>
                  <a:pt x="672" y="107"/>
                </a:cubicBezTo>
                <a:cubicBezTo>
                  <a:pt x="675" y="108"/>
                  <a:pt x="675" y="108"/>
                  <a:pt x="675" y="108"/>
                </a:cubicBezTo>
                <a:lnTo>
                  <a:pt x="675" y="114"/>
                </a:lnTo>
                <a:close/>
                <a:moveTo>
                  <a:pt x="675" y="107"/>
                </a:moveTo>
                <a:cubicBezTo>
                  <a:pt x="673" y="107"/>
                  <a:pt x="673" y="107"/>
                  <a:pt x="673" y="107"/>
                </a:cubicBezTo>
                <a:cubicBezTo>
                  <a:pt x="669" y="104"/>
                  <a:pt x="669" y="104"/>
                  <a:pt x="669" y="104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102"/>
                  <a:pt x="669" y="102"/>
                  <a:pt x="669" y="102"/>
                </a:cubicBezTo>
                <a:cubicBezTo>
                  <a:pt x="669" y="97"/>
                  <a:pt x="669" y="97"/>
                  <a:pt x="669" y="97"/>
                </a:cubicBezTo>
                <a:cubicBezTo>
                  <a:pt x="671" y="99"/>
                  <a:pt x="671" y="99"/>
                  <a:pt x="671" y="99"/>
                </a:cubicBezTo>
                <a:cubicBezTo>
                  <a:pt x="675" y="101"/>
                  <a:pt x="675" y="101"/>
                  <a:pt x="675" y="101"/>
                </a:cubicBezTo>
                <a:lnTo>
                  <a:pt x="675" y="107"/>
                </a:lnTo>
                <a:close/>
                <a:moveTo>
                  <a:pt x="681" y="114"/>
                </a:moveTo>
                <a:cubicBezTo>
                  <a:pt x="676" y="114"/>
                  <a:pt x="676" y="114"/>
                  <a:pt x="676" y="114"/>
                </a:cubicBezTo>
                <a:cubicBezTo>
                  <a:pt x="676" y="109"/>
                  <a:pt x="676" y="109"/>
                  <a:pt x="676" y="109"/>
                </a:cubicBezTo>
                <a:cubicBezTo>
                  <a:pt x="678" y="110"/>
                  <a:pt x="678" y="110"/>
                  <a:pt x="678" y="110"/>
                </a:cubicBezTo>
                <a:cubicBezTo>
                  <a:pt x="681" y="111"/>
                  <a:pt x="681" y="111"/>
                  <a:pt x="681" y="111"/>
                </a:cubicBezTo>
                <a:lnTo>
                  <a:pt x="681" y="114"/>
                </a:lnTo>
                <a:close/>
                <a:moveTo>
                  <a:pt x="681" y="111"/>
                </a:moveTo>
                <a:cubicBezTo>
                  <a:pt x="678" y="109"/>
                  <a:pt x="678" y="109"/>
                  <a:pt x="678" y="109"/>
                </a:cubicBezTo>
                <a:cubicBezTo>
                  <a:pt x="676" y="108"/>
                  <a:pt x="676" y="108"/>
                  <a:pt x="676" y="108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76" y="102"/>
                  <a:pt x="676" y="102"/>
                  <a:pt x="676" y="102"/>
                </a:cubicBezTo>
                <a:cubicBezTo>
                  <a:pt x="681" y="105"/>
                  <a:pt x="681" y="105"/>
                  <a:pt x="681" y="105"/>
                </a:cubicBezTo>
                <a:cubicBezTo>
                  <a:pt x="681" y="106"/>
                  <a:pt x="681" y="106"/>
                  <a:pt x="681" y="106"/>
                </a:cubicBezTo>
                <a:lnTo>
                  <a:pt x="681" y="111"/>
                </a:lnTo>
                <a:close/>
                <a:moveTo>
                  <a:pt x="688" y="114"/>
                </a:move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8" y="114"/>
                  <a:pt x="688" y="114"/>
                  <a:pt x="688" y="114"/>
                </a:cubicBezTo>
                <a:cubicBezTo>
                  <a:pt x="682" y="114"/>
                  <a:pt x="682" y="114"/>
                  <a:pt x="682" y="114"/>
                </a:cubicBezTo>
                <a:cubicBezTo>
                  <a:pt x="682" y="112"/>
                  <a:pt x="682" y="112"/>
                  <a:pt x="682" y="112"/>
                </a:cubicBezTo>
                <a:cubicBezTo>
                  <a:pt x="683" y="112"/>
                  <a:pt x="683" y="112"/>
                  <a:pt x="683" y="112"/>
                </a:cubicBezTo>
                <a:cubicBezTo>
                  <a:pt x="688" y="113"/>
                  <a:pt x="688" y="113"/>
                  <a:pt x="688" y="113"/>
                </a:cubicBezTo>
                <a:lnTo>
                  <a:pt x="688" y="114"/>
                </a:lnTo>
                <a:close/>
                <a:moveTo>
                  <a:pt x="688" y="113"/>
                </a:moveTo>
                <a:cubicBezTo>
                  <a:pt x="684" y="112"/>
                  <a:pt x="684" y="112"/>
                  <a:pt x="684" y="112"/>
                </a:cubicBezTo>
                <a:cubicBezTo>
                  <a:pt x="682" y="111"/>
                  <a:pt x="682" y="111"/>
                  <a:pt x="682" y="111"/>
                </a:cubicBezTo>
                <a:cubicBezTo>
                  <a:pt x="682" y="106"/>
                  <a:pt x="682" y="106"/>
                  <a:pt x="682" y="106"/>
                </a:cubicBezTo>
                <a:cubicBezTo>
                  <a:pt x="686" y="108"/>
                  <a:pt x="686" y="108"/>
                  <a:pt x="686" y="108"/>
                </a:cubicBezTo>
                <a:cubicBezTo>
                  <a:pt x="688" y="109"/>
                  <a:pt x="688" y="109"/>
                  <a:pt x="688" y="109"/>
                </a:cubicBezTo>
                <a:lnTo>
                  <a:pt x="688" y="113"/>
                </a:lnTo>
                <a:close/>
                <a:moveTo>
                  <a:pt x="689" y="114"/>
                </a:move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89" y="114"/>
                  <a:pt x="689" y="114"/>
                  <a:pt x="689" y="114"/>
                </a:cubicBezTo>
                <a:cubicBezTo>
                  <a:pt x="690" y="114"/>
                  <a:pt x="690" y="114"/>
                  <a:pt x="690" y="114"/>
                </a:cubicBezTo>
                <a:cubicBezTo>
                  <a:pt x="690" y="114"/>
                  <a:pt x="690" y="114"/>
                  <a:pt x="690" y="114"/>
                </a:cubicBezTo>
                <a:lnTo>
                  <a:pt x="689" y="114"/>
                </a:lnTo>
                <a:close/>
                <a:moveTo>
                  <a:pt x="695" y="114"/>
                </a:moveTo>
                <a:cubicBezTo>
                  <a:pt x="690" y="113"/>
                  <a:pt x="690" y="113"/>
                  <a:pt x="690" y="113"/>
                </a:cubicBezTo>
                <a:cubicBezTo>
                  <a:pt x="689" y="113"/>
                  <a:pt x="689" y="113"/>
                  <a:pt x="689" y="113"/>
                </a:cubicBezTo>
                <a:cubicBezTo>
                  <a:pt x="689" y="110"/>
                  <a:pt x="689" y="110"/>
                  <a:pt x="689" y="110"/>
                </a:cubicBezTo>
                <a:cubicBezTo>
                  <a:pt x="691" y="111"/>
                  <a:pt x="691" y="111"/>
                  <a:pt x="691" y="111"/>
                </a:cubicBezTo>
                <a:cubicBezTo>
                  <a:pt x="696" y="113"/>
                  <a:pt x="696" y="113"/>
                  <a:pt x="696" y="113"/>
                </a:cubicBezTo>
                <a:cubicBezTo>
                  <a:pt x="697" y="114"/>
                  <a:pt x="697" y="114"/>
                  <a:pt x="697" y="114"/>
                </a:cubicBezTo>
                <a:lnTo>
                  <a:pt x="695" y="114"/>
                </a:lnTo>
                <a:close/>
                <a:moveTo>
                  <a:pt x="747" y="98"/>
                </a:moveTo>
                <a:cubicBezTo>
                  <a:pt x="763" y="64"/>
                  <a:pt x="763" y="64"/>
                  <a:pt x="763" y="64"/>
                </a:cubicBezTo>
                <a:cubicBezTo>
                  <a:pt x="763" y="64"/>
                  <a:pt x="763" y="64"/>
                  <a:pt x="763" y="64"/>
                </a:cubicBezTo>
                <a:cubicBezTo>
                  <a:pt x="751" y="100"/>
                  <a:pt x="751" y="100"/>
                  <a:pt x="751" y="100"/>
                </a:cubicBezTo>
                <a:cubicBezTo>
                  <a:pt x="750" y="99"/>
                  <a:pt x="748" y="99"/>
                  <a:pt x="747" y="98"/>
                </a:cubicBezTo>
                <a:close/>
                <a:moveTo>
                  <a:pt x="748" y="100"/>
                </a:moveTo>
                <a:cubicBezTo>
                  <a:pt x="747" y="101"/>
                  <a:pt x="747" y="101"/>
                  <a:pt x="747" y="101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1" y="100"/>
                  <a:pt x="741" y="100"/>
                  <a:pt x="741" y="100"/>
                </a:cubicBezTo>
                <a:close/>
                <a:moveTo>
                  <a:pt x="718" y="49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51"/>
                  <a:pt x="718" y="51"/>
                  <a:pt x="718" y="51"/>
                </a:cubicBezTo>
                <a:lnTo>
                  <a:pt x="718" y="49"/>
                </a:lnTo>
                <a:close/>
                <a:moveTo>
                  <a:pt x="718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lose/>
                <a:moveTo>
                  <a:pt x="721" y="39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2"/>
                  <a:pt x="723" y="42"/>
                  <a:pt x="723" y="42"/>
                </a:cubicBezTo>
                <a:cubicBezTo>
                  <a:pt x="720" y="42"/>
                  <a:pt x="720" y="42"/>
                  <a:pt x="720" y="42"/>
                </a:cubicBezTo>
                <a:lnTo>
                  <a:pt x="721" y="39"/>
                </a:lnTo>
                <a:close/>
                <a:moveTo>
                  <a:pt x="721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1" y="39"/>
                  <a:pt x="721" y="39"/>
                  <a:pt x="721" y="39"/>
                </a:cubicBezTo>
                <a:close/>
                <a:moveTo>
                  <a:pt x="728" y="27"/>
                </a:moveTo>
                <a:cubicBezTo>
                  <a:pt x="729" y="30"/>
                  <a:pt x="729" y="30"/>
                  <a:pt x="729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6" y="30"/>
                  <a:pt x="726" y="30"/>
                  <a:pt x="726" y="30"/>
                </a:cubicBezTo>
                <a:lnTo>
                  <a:pt x="728" y="27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35" y="20"/>
                </a:moveTo>
                <a:cubicBezTo>
                  <a:pt x="736" y="23"/>
                  <a:pt x="736" y="23"/>
                  <a:pt x="736" y="23"/>
                </a:cubicBezTo>
                <a:cubicBezTo>
                  <a:pt x="736" y="23"/>
                  <a:pt x="736" y="23"/>
                  <a:pt x="735" y="24"/>
                </a:cubicBezTo>
                <a:cubicBezTo>
                  <a:pt x="733" y="22"/>
                  <a:pt x="733" y="22"/>
                  <a:pt x="733" y="22"/>
                </a:cubicBezTo>
                <a:lnTo>
                  <a:pt x="735" y="20"/>
                </a:lnTo>
                <a:close/>
                <a:moveTo>
                  <a:pt x="733" y="22"/>
                </a:moveTo>
                <a:cubicBezTo>
                  <a:pt x="733" y="21"/>
                  <a:pt x="733" y="21"/>
                  <a:pt x="733" y="21"/>
                </a:cubicBezTo>
                <a:cubicBezTo>
                  <a:pt x="735" y="20"/>
                  <a:pt x="735" y="20"/>
                  <a:pt x="735" y="20"/>
                </a:cubicBezTo>
                <a:lnTo>
                  <a:pt x="733" y="22"/>
                </a:lnTo>
                <a:close/>
                <a:moveTo>
                  <a:pt x="735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lose/>
                <a:moveTo>
                  <a:pt x="743" y="20"/>
                </a:moveTo>
                <a:cubicBezTo>
                  <a:pt x="762" y="52"/>
                  <a:pt x="762" y="52"/>
                  <a:pt x="762" y="5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39" y="22"/>
                  <a:pt x="739" y="22"/>
                  <a:pt x="739" y="22"/>
                </a:cubicBezTo>
                <a:cubicBezTo>
                  <a:pt x="740" y="21"/>
                  <a:pt x="742" y="20"/>
                  <a:pt x="743" y="20"/>
                </a:cubicBezTo>
                <a:close/>
                <a:moveTo>
                  <a:pt x="740" y="20"/>
                </a:moveTo>
                <a:cubicBezTo>
                  <a:pt x="739" y="17"/>
                  <a:pt x="739" y="17"/>
                  <a:pt x="739" y="17"/>
                </a:cubicBezTo>
                <a:cubicBezTo>
                  <a:pt x="740" y="17"/>
                  <a:pt x="740" y="17"/>
                  <a:pt x="740" y="17"/>
                </a:cubicBezTo>
                <a:lnTo>
                  <a:pt x="740" y="20"/>
                </a:ln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1" y="15"/>
                  <a:pt x="741" y="15"/>
                  <a:pt x="741" y="15"/>
                </a:cubicBezTo>
                <a:lnTo>
                  <a:pt x="740" y="16"/>
                </a:lnTo>
                <a:close/>
                <a:moveTo>
                  <a:pt x="741" y="15"/>
                </a:moveTo>
                <a:cubicBezTo>
                  <a:pt x="743" y="15"/>
                  <a:pt x="743" y="15"/>
                  <a:pt x="743" y="15"/>
                </a:cubicBezTo>
                <a:cubicBezTo>
                  <a:pt x="740" y="16"/>
                  <a:pt x="740" y="16"/>
                  <a:pt x="740" y="16"/>
                </a:cubicBezTo>
                <a:lnTo>
                  <a:pt x="741" y="15"/>
                </a:lnTo>
                <a:close/>
                <a:moveTo>
                  <a:pt x="743" y="19"/>
                </a:moveTo>
                <a:cubicBezTo>
                  <a:pt x="742" y="19"/>
                  <a:pt x="741" y="20"/>
                  <a:pt x="740" y="20"/>
                </a:cubicBezTo>
                <a:cubicBezTo>
                  <a:pt x="740" y="17"/>
                  <a:pt x="740" y="17"/>
                  <a:pt x="740" y="17"/>
                </a:cubicBezTo>
                <a:lnTo>
                  <a:pt x="743" y="19"/>
                </a:lnTo>
                <a:close/>
                <a:moveTo>
                  <a:pt x="747" y="17"/>
                </a:moveTo>
                <a:cubicBezTo>
                  <a:pt x="762" y="52"/>
                  <a:pt x="762" y="52"/>
                  <a:pt x="762" y="52"/>
                </a:cubicBezTo>
                <a:cubicBezTo>
                  <a:pt x="762" y="52"/>
                  <a:pt x="762" y="52"/>
                  <a:pt x="762" y="52"/>
                </a:cubicBezTo>
                <a:cubicBezTo>
                  <a:pt x="743" y="19"/>
                  <a:pt x="743" y="19"/>
                  <a:pt x="743" y="19"/>
                </a:cubicBezTo>
                <a:cubicBezTo>
                  <a:pt x="744" y="19"/>
                  <a:pt x="746" y="18"/>
                  <a:pt x="747" y="17"/>
                </a:cubicBez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7" y="17"/>
                </a:moveTo>
                <a:cubicBezTo>
                  <a:pt x="746" y="17"/>
                  <a:pt x="745" y="17"/>
                  <a:pt x="744" y="18"/>
                </a:cubicBezTo>
                <a:cubicBezTo>
                  <a:pt x="744" y="15"/>
                  <a:pt x="744" y="15"/>
                  <a:pt x="744" y="15"/>
                </a:cubicBezTo>
                <a:lnTo>
                  <a:pt x="747" y="17"/>
                </a:lnTo>
                <a:close/>
                <a:moveTo>
                  <a:pt x="744" y="15"/>
                </a:moveTo>
                <a:cubicBezTo>
                  <a:pt x="744" y="15"/>
                  <a:pt x="744" y="15"/>
                  <a:pt x="744" y="15"/>
                </a:cubicBezTo>
                <a:cubicBezTo>
                  <a:pt x="745" y="15"/>
                  <a:pt x="745" y="15"/>
                  <a:pt x="745" y="15"/>
                </a:cubicBezTo>
                <a:lnTo>
                  <a:pt x="744" y="15"/>
                </a:lnTo>
                <a:close/>
                <a:moveTo>
                  <a:pt x="748" y="13"/>
                </a:moveTo>
                <a:cubicBezTo>
                  <a:pt x="747" y="16"/>
                  <a:pt x="747" y="16"/>
                  <a:pt x="747" y="16"/>
                </a:cubicBezTo>
                <a:cubicBezTo>
                  <a:pt x="747" y="16"/>
                  <a:pt x="747" y="16"/>
                  <a:pt x="747" y="16"/>
                </a:cubicBezTo>
                <a:cubicBezTo>
                  <a:pt x="745" y="14"/>
                  <a:pt x="745" y="14"/>
                  <a:pt x="745" y="14"/>
                </a:cubicBezTo>
                <a:lnTo>
                  <a:pt x="748" y="13"/>
                </a:lnTo>
                <a:close/>
                <a:moveTo>
                  <a:pt x="745" y="14"/>
                </a:moveTo>
                <a:cubicBezTo>
                  <a:pt x="746" y="13"/>
                  <a:pt x="746" y="13"/>
                  <a:pt x="746" y="13"/>
                </a:cubicBezTo>
                <a:cubicBezTo>
                  <a:pt x="747" y="13"/>
                  <a:pt x="747" y="13"/>
                  <a:pt x="747" y="13"/>
                </a:cubicBezTo>
                <a:lnTo>
                  <a:pt x="745" y="14"/>
                </a:lnTo>
                <a:close/>
                <a:moveTo>
                  <a:pt x="757" y="11"/>
                </a:moveTo>
                <a:cubicBezTo>
                  <a:pt x="756" y="13"/>
                  <a:pt x="756" y="13"/>
                  <a:pt x="756" y="13"/>
                </a:cubicBezTo>
                <a:cubicBezTo>
                  <a:pt x="756" y="14"/>
                  <a:pt x="756" y="14"/>
                  <a:pt x="756" y="14"/>
                </a:cubicBezTo>
                <a:cubicBezTo>
                  <a:pt x="754" y="11"/>
                  <a:pt x="754" y="11"/>
                  <a:pt x="754" y="11"/>
                </a:cubicBezTo>
                <a:lnTo>
                  <a:pt x="757" y="11"/>
                </a:lnTo>
                <a:close/>
                <a:moveTo>
                  <a:pt x="754" y="11"/>
                </a:moveTo>
                <a:cubicBezTo>
                  <a:pt x="755" y="10"/>
                  <a:pt x="755" y="10"/>
                  <a:pt x="755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4" y="11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0" y="9"/>
                  <a:pt x="760" y="9"/>
                  <a:pt x="760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1" y="9"/>
                  <a:pt x="761" y="9"/>
                  <a:pt x="761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2"/>
                  <a:pt x="761" y="12"/>
                  <a:pt x="761" y="12"/>
                </a:cubicBezTo>
                <a:lnTo>
                  <a:pt x="762" y="10"/>
                </a:lnTo>
                <a:close/>
                <a:moveTo>
                  <a:pt x="762" y="9"/>
                </a:moveTo>
                <a:cubicBezTo>
                  <a:pt x="759" y="10"/>
                  <a:pt x="759" y="10"/>
                  <a:pt x="759" y="10"/>
                </a:cubicBezTo>
                <a:cubicBezTo>
                  <a:pt x="760" y="9"/>
                  <a:pt x="760" y="9"/>
                  <a:pt x="760" y="9"/>
                </a:cubicBezTo>
                <a:lnTo>
                  <a:pt x="762" y="9"/>
                </a:lnTo>
                <a:close/>
                <a:moveTo>
                  <a:pt x="759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9" y="9"/>
                  <a:pt x="759" y="9"/>
                  <a:pt x="759" y="9"/>
                </a:cubicBezTo>
                <a:cubicBezTo>
                  <a:pt x="759" y="9"/>
                  <a:pt x="759" y="9"/>
                  <a:pt x="759" y="9"/>
                </a:cubicBezTo>
                <a:cubicBezTo>
                  <a:pt x="760" y="9"/>
                  <a:pt x="760" y="9"/>
                  <a:pt x="760" y="9"/>
                </a:cubicBezTo>
                <a:lnTo>
                  <a:pt x="759" y="10"/>
                </a:lnTo>
                <a:close/>
                <a:moveTo>
                  <a:pt x="759" y="10"/>
                </a:moveTo>
                <a:cubicBezTo>
                  <a:pt x="762" y="10"/>
                  <a:pt x="762" y="10"/>
                  <a:pt x="762" y="10"/>
                </a:cubicBezTo>
                <a:cubicBezTo>
                  <a:pt x="761" y="13"/>
                  <a:pt x="761" y="13"/>
                  <a:pt x="761" y="13"/>
                </a:cubicBezTo>
                <a:cubicBezTo>
                  <a:pt x="761" y="13"/>
                  <a:pt x="760" y="13"/>
                  <a:pt x="760" y="13"/>
                </a:cubicBezTo>
                <a:lnTo>
                  <a:pt x="759" y="10"/>
                </a:lnTo>
                <a:close/>
                <a:moveTo>
                  <a:pt x="759" y="12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9" y="12"/>
                </a:lnTo>
                <a:close/>
                <a:moveTo>
                  <a:pt x="763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cubicBezTo>
                  <a:pt x="765" y="13"/>
                  <a:pt x="765" y="13"/>
                  <a:pt x="765" y="13"/>
                </a:cubicBezTo>
                <a:lnTo>
                  <a:pt x="763" y="10"/>
                </a:lnTo>
                <a:close/>
                <a:moveTo>
                  <a:pt x="764" y="11"/>
                </a:moveTo>
                <a:cubicBezTo>
                  <a:pt x="763" y="10"/>
                  <a:pt x="763" y="10"/>
                  <a:pt x="763" y="10"/>
                </a:cubicBezTo>
                <a:cubicBezTo>
                  <a:pt x="763" y="10"/>
                  <a:pt x="763" y="10"/>
                  <a:pt x="763" y="10"/>
                </a:cubicBezTo>
                <a:lnTo>
                  <a:pt x="764" y="11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4" y="9"/>
                </a:lnTo>
                <a:close/>
                <a:moveTo>
                  <a:pt x="767" y="10"/>
                </a:moveTo>
                <a:cubicBezTo>
                  <a:pt x="767" y="10"/>
                  <a:pt x="767" y="10"/>
                  <a:pt x="767" y="10"/>
                </a:cubicBezTo>
                <a:cubicBezTo>
                  <a:pt x="766" y="11"/>
                  <a:pt x="766" y="11"/>
                  <a:pt x="766" y="11"/>
                </a:cubicBezTo>
                <a:lnTo>
                  <a:pt x="767" y="10"/>
                </a:lnTo>
                <a:close/>
                <a:moveTo>
                  <a:pt x="772" y="10"/>
                </a:moveTo>
                <a:cubicBezTo>
                  <a:pt x="770" y="9"/>
                  <a:pt x="770" y="9"/>
                  <a:pt x="770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1" y="9"/>
                  <a:pt x="771" y="9"/>
                  <a:pt x="771" y="9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2" y="10"/>
                </a:moveTo>
                <a:cubicBezTo>
                  <a:pt x="771" y="12"/>
                  <a:pt x="771" y="12"/>
                  <a:pt x="771" y="12"/>
                </a:cubicBezTo>
                <a:cubicBezTo>
                  <a:pt x="772" y="10"/>
                  <a:pt x="772" y="10"/>
                  <a:pt x="772" y="10"/>
                </a:cubicBezTo>
                <a:close/>
                <a:moveTo>
                  <a:pt x="771" y="10"/>
                </a:move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71" y="10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69" y="9"/>
                  <a:pt x="769" y="9"/>
                  <a:pt x="769" y="9"/>
                </a:cubicBezTo>
                <a:cubicBezTo>
                  <a:pt x="770" y="9"/>
                  <a:pt x="770" y="9"/>
                  <a:pt x="770" y="9"/>
                </a:cubicBezTo>
                <a:lnTo>
                  <a:pt x="768" y="9"/>
                </a:lnTo>
                <a:close/>
                <a:moveTo>
                  <a:pt x="769" y="12"/>
                </a:moveTo>
                <a:cubicBezTo>
                  <a:pt x="768" y="10"/>
                  <a:pt x="768" y="10"/>
                  <a:pt x="768" y="10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2"/>
                </a:lnTo>
                <a:close/>
                <a:moveTo>
                  <a:pt x="768" y="10"/>
                </a:moveTo>
                <a:cubicBezTo>
                  <a:pt x="772" y="10"/>
                  <a:pt x="772" y="10"/>
                  <a:pt x="772" y="10"/>
                </a:cubicBezTo>
                <a:cubicBezTo>
                  <a:pt x="770" y="13"/>
                  <a:pt x="770" y="13"/>
                  <a:pt x="770" y="13"/>
                </a:cubicBezTo>
                <a:cubicBezTo>
                  <a:pt x="770" y="13"/>
                  <a:pt x="770" y="13"/>
                  <a:pt x="769" y="13"/>
                </a:cubicBezTo>
                <a:lnTo>
                  <a:pt x="768" y="10"/>
                </a:lnTo>
                <a:close/>
                <a:moveTo>
                  <a:pt x="776" y="11"/>
                </a:moveTo>
                <a:cubicBezTo>
                  <a:pt x="774" y="14"/>
                  <a:pt x="774" y="14"/>
                  <a:pt x="774" y="14"/>
                </a:cubicBezTo>
                <a:cubicBezTo>
                  <a:pt x="774" y="13"/>
                  <a:pt x="774" y="13"/>
                  <a:pt x="774" y="13"/>
                </a:cubicBezTo>
                <a:cubicBezTo>
                  <a:pt x="773" y="10"/>
                  <a:pt x="773" y="10"/>
                  <a:pt x="773" y="10"/>
                </a:cubicBezTo>
                <a:lnTo>
                  <a:pt x="776" y="11"/>
                </a:lnTo>
                <a:close/>
                <a:moveTo>
                  <a:pt x="773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6" y="11"/>
                  <a:pt x="776" y="11"/>
                  <a:pt x="776" y="11"/>
                </a:cubicBezTo>
                <a:lnTo>
                  <a:pt x="773" y="10"/>
                </a:lnTo>
                <a:close/>
                <a:moveTo>
                  <a:pt x="781" y="13"/>
                </a:moveTo>
                <a:cubicBezTo>
                  <a:pt x="781" y="13"/>
                  <a:pt x="781" y="13"/>
                  <a:pt x="781" y="13"/>
                </a:cubicBezTo>
                <a:cubicBezTo>
                  <a:pt x="781" y="13"/>
                  <a:pt x="781" y="13"/>
                  <a:pt x="781" y="13"/>
                </a:cubicBezTo>
                <a:close/>
                <a:moveTo>
                  <a:pt x="782" y="13"/>
                </a:moveTo>
                <a:cubicBezTo>
                  <a:pt x="782" y="16"/>
                  <a:pt x="782" y="16"/>
                  <a:pt x="782" y="16"/>
                </a:cubicBezTo>
                <a:cubicBezTo>
                  <a:pt x="781" y="16"/>
                  <a:pt x="780" y="15"/>
                  <a:pt x="779" y="15"/>
                </a:cubicBezTo>
                <a:lnTo>
                  <a:pt x="782" y="13"/>
                </a:lnTo>
                <a:close/>
                <a:moveTo>
                  <a:pt x="781" y="12"/>
                </a:moveTo>
                <a:cubicBezTo>
                  <a:pt x="780" y="11"/>
                  <a:pt x="780" y="11"/>
                  <a:pt x="780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2"/>
                  <a:pt x="781" y="12"/>
                  <a:pt x="781" y="12"/>
                </a:cubicBezTo>
                <a:close/>
                <a:moveTo>
                  <a:pt x="781" y="12"/>
                </a:moveTo>
                <a:cubicBezTo>
                  <a:pt x="778" y="11"/>
                  <a:pt x="778" y="11"/>
                  <a:pt x="778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81" y="12"/>
                </a:ln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1"/>
                  <a:pt x="778" y="11"/>
                  <a:pt x="778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79" y="11"/>
                  <a:pt x="779" y="11"/>
                  <a:pt x="779" y="11"/>
                </a:cubicBezTo>
                <a:cubicBezTo>
                  <a:pt x="780" y="11"/>
                  <a:pt x="780" y="11"/>
                  <a:pt x="780" y="11"/>
                </a:cubicBezTo>
                <a:lnTo>
                  <a:pt x="778" y="11"/>
                </a:lnTo>
                <a:close/>
                <a:moveTo>
                  <a:pt x="781" y="12"/>
                </a:moveTo>
                <a:cubicBezTo>
                  <a:pt x="779" y="15"/>
                  <a:pt x="779" y="15"/>
                  <a:pt x="779" y="15"/>
                </a:cubicBezTo>
                <a:cubicBezTo>
                  <a:pt x="779" y="15"/>
                  <a:pt x="779" y="15"/>
                  <a:pt x="778" y="15"/>
                </a:cubicBezTo>
                <a:cubicBezTo>
                  <a:pt x="778" y="12"/>
                  <a:pt x="778" y="12"/>
                  <a:pt x="778" y="12"/>
                </a:cubicBezTo>
                <a:lnTo>
                  <a:pt x="781" y="12"/>
                </a:lnTo>
                <a:close/>
                <a:moveTo>
                  <a:pt x="778" y="16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4" y="15"/>
                  <a:pt x="774" y="15"/>
                  <a:pt x="774" y="15"/>
                </a:cubicBezTo>
                <a:cubicBezTo>
                  <a:pt x="776" y="15"/>
                  <a:pt x="777" y="15"/>
                  <a:pt x="778" y="16"/>
                </a:cubicBezTo>
                <a:close/>
                <a:moveTo>
                  <a:pt x="775" y="14"/>
                </a:moveTo>
                <a:cubicBezTo>
                  <a:pt x="777" y="11"/>
                  <a:pt x="777" y="11"/>
                  <a:pt x="777" y="11"/>
                </a:cubicBezTo>
                <a:cubicBezTo>
                  <a:pt x="778" y="14"/>
                  <a:pt x="778" y="14"/>
                  <a:pt x="778" y="14"/>
                </a:cubicBezTo>
                <a:cubicBezTo>
                  <a:pt x="777" y="14"/>
                  <a:pt x="776" y="14"/>
                  <a:pt x="775" y="14"/>
                </a:cubicBezTo>
                <a:close/>
                <a:moveTo>
                  <a:pt x="776" y="12"/>
                </a:moveTo>
                <a:cubicBezTo>
                  <a:pt x="777" y="11"/>
                  <a:pt x="777" y="11"/>
                  <a:pt x="777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6" y="12"/>
                </a:lnTo>
                <a:close/>
                <a:moveTo>
                  <a:pt x="766" y="51"/>
                </a:moveTo>
                <a:cubicBezTo>
                  <a:pt x="766" y="51"/>
                  <a:pt x="766" y="51"/>
                  <a:pt x="766" y="51"/>
                </a:cubicBezTo>
                <a:cubicBezTo>
                  <a:pt x="770" y="14"/>
                  <a:pt x="770" y="14"/>
                  <a:pt x="770" y="14"/>
                </a:cubicBezTo>
                <a:cubicBezTo>
                  <a:pt x="771" y="14"/>
                  <a:pt x="773" y="14"/>
                  <a:pt x="774" y="14"/>
                </a:cubicBezTo>
                <a:lnTo>
                  <a:pt x="766" y="51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lose/>
                <a:moveTo>
                  <a:pt x="771" y="105"/>
                </a:moveTo>
                <a:cubicBezTo>
                  <a:pt x="770" y="103"/>
                  <a:pt x="770" y="103"/>
                  <a:pt x="770" y="103"/>
                </a:cubicBezTo>
                <a:cubicBezTo>
                  <a:pt x="771" y="105"/>
                  <a:pt x="771" y="105"/>
                  <a:pt x="771" y="105"/>
                </a:cubicBezTo>
                <a:close/>
                <a:moveTo>
                  <a:pt x="767" y="105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68" y="105"/>
                  <a:pt x="768" y="105"/>
                  <a:pt x="768" y="105"/>
                </a:cubicBezTo>
                <a:lnTo>
                  <a:pt x="767" y="105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8" y="106"/>
                  <a:pt x="768" y="106"/>
                  <a:pt x="768" y="106"/>
                </a:cubicBezTo>
                <a:close/>
                <a:moveTo>
                  <a:pt x="769" y="103"/>
                </a:moveTo>
                <a:cubicBezTo>
                  <a:pt x="769" y="103"/>
                  <a:pt x="769" y="103"/>
                  <a:pt x="769" y="103"/>
                </a:cubicBezTo>
                <a:cubicBezTo>
                  <a:pt x="770" y="105"/>
                  <a:pt x="770" y="105"/>
                  <a:pt x="770" y="105"/>
                </a:cubicBezTo>
                <a:cubicBezTo>
                  <a:pt x="768" y="105"/>
                  <a:pt x="768" y="105"/>
                  <a:pt x="768" y="105"/>
                </a:cubicBezTo>
                <a:lnTo>
                  <a:pt x="769" y="103"/>
                </a:lnTo>
                <a:close/>
                <a:moveTo>
                  <a:pt x="765" y="102"/>
                </a:moveTo>
                <a:cubicBezTo>
                  <a:pt x="765" y="102"/>
                  <a:pt x="765" y="102"/>
                  <a:pt x="765" y="102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64"/>
                  <a:pt x="765" y="64"/>
                  <a:pt x="766" y="64"/>
                </a:cubicBezTo>
                <a:cubicBezTo>
                  <a:pt x="770" y="102"/>
                  <a:pt x="770" y="102"/>
                  <a:pt x="770" y="102"/>
                </a:cubicBezTo>
                <a:cubicBezTo>
                  <a:pt x="768" y="102"/>
                  <a:pt x="767" y="102"/>
                  <a:pt x="765" y="102"/>
                </a:cubicBezTo>
                <a:close/>
                <a:moveTo>
                  <a:pt x="766" y="105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6" y="105"/>
                </a:lnTo>
                <a:close/>
                <a:moveTo>
                  <a:pt x="766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lose/>
                <a:moveTo>
                  <a:pt x="763" y="105"/>
                </a:moveTo>
                <a:cubicBezTo>
                  <a:pt x="764" y="103"/>
                  <a:pt x="764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2" y="105"/>
                </a:moveTo>
                <a:cubicBezTo>
                  <a:pt x="761" y="103"/>
                  <a:pt x="761" y="103"/>
                  <a:pt x="761" y="103"/>
                </a:cubicBezTo>
                <a:cubicBezTo>
                  <a:pt x="762" y="105"/>
                  <a:pt x="762" y="105"/>
                  <a:pt x="762" y="105"/>
                </a:cubicBez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9" y="106"/>
                  <a:pt x="759" y="106"/>
                  <a:pt x="759" y="106"/>
                </a:cubicBez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58" y="106"/>
                  <a:pt x="758" y="106"/>
                  <a:pt x="758" y="106"/>
                </a:cubicBezTo>
                <a:lnTo>
                  <a:pt x="759" y="106"/>
                </a:lnTo>
                <a:close/>
                <a:moveTo>
                  <a:pt x="758" y="105"/>
                </a:moveTo>
                <a:cubicBezTo>
                  <a:pt x="760" y="103"/>
                  <a:pt x="760" y="103"/>
                  <a:pt x="760" y="103"/>
                </a:cubicBezTo>
                <a:cubicBezTo>
                  <a:pt x="759" y="105"/>
                  <a:pt x="759" y="105"/>
                  <a:pt x="759" y="105"/>
                </a:cubicBezTo>
                <a:lnTo>
                  <a:pt x="758" y="105"/>
                </a:lnTo>
                <a:close/>
                <a:moveTo>
                  <a:pt x="760" y="103"/>
                </a:moveTo>
                <a:cubicBezTo>
                  <a:pt x="760" y="103"/>
                  <a:pt x="761" y="103"/>
                  <a:pt x="761" y="103"/>
                </a:cubicBezTo>
                <a:cubicBezTo>
                  <a:pt x="761" y="105"/>
                  <a:pt x="761" y="105"/>
                  <a:pt x="761" y="105"/>
                </a:cubicBezTo>
                <a:cubicBezTo>
                  <a:pt x="759" y="105"/>
                  <a:pt x="759" y="105"/>
                  <a:pt x="759" y="105"/>
                </a:cubicBezTo>
                <a:lnTo>
                  <a:pt x="760" y="103"/>
                </a:lnTo>
                <a:close/>
                <a:moveTo>
                  <a:pt x="760" y="102"/>
                </a:moveTo>
                <a:cubicBezTo>
                  <a:pt x="764" y="64"/>
                  <a:pt x="764" y="64"/>
                  <a:pt x="764" y="64"/>
                </a:cubicBezTo>
                <a:cubicBezTo>
                  <a:pt x="765" y="64"/>
                  <a:pt x="765" y="64"/>
                  <a:pt x="765" y="64"/>
                </a:cubicBezTo>
                <a:cubicBezTo>
                  <a:pt x="765" y="102"/>
                  <a:pt x="765" y="102"/>
                  <a:pt x="765" y="102"/>
                </a:cubicBezTo>
                <a:cubicBezTo>
                  <a:pt x="763" y="102"/>
                  <a:pt x="762" y="102"/>
                  <a:pt x="760" y="102"/>
                </a:cubicBezTo>
                <a:close/>
                <a:moveTo>
                  <a:pt x="765" y="103"/>
                </a:moveTo>
                <a:cubicBezTo>
                  <a:pt x="765" y="103"/>
                  <a:pt x="765" y="103"/>
                  <a:pt x="765" y="103"/>
                </a:cubicBezTo>
                <a:cubicBezTo>
                  <a:pt x="766" y="105"/>
                  <a:pt x="766" y="105"/>
                  <a:pt x="766" y="105"/>
                </a:cubicBezTo>
                <a:cubicBezTo>
                  <a:pt x="764" y="105"/>
                  <a:pt x="764" y="105"/>
                  <a:pt x="764" y="105"/>
                </a:cubicBezTo>
                <a:lnTo>
                  <a:pt x="765" y="103"/>
                </a:lnTo>
                <a:close/>
                <a:moveTo>
                  <a:pt x="763" y="106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6" y="106"/>
                  <a:pt x="766" y="106"/>
                  <a:pt x="766" y="106"/>
                </a:cubicBezTo>
                <a:cubicBezTo>
                  <a:pt x="765" y="107"/>
                  <a:pt x="765" y="107"/>
                  <a:pt x="765" y="107"/>
                </a:cubicBezTo>
                <a:cubicBezTo>
                  <a:pt x="763" y="106"/>
                  <a:pt x="763" y="106"/>
                  <a:pt x="763" y="106"/>
                </a:cubicBez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5" y="14"/>
                  <a:pt x="765" y="14"/>
                  <a:pt x="765" y="14"/>
                </a:cubicBezTo>
                <a:cubicBezTo>
                  <a:pt x="767" y="14"/>
                  <a:pt x="768" y="14"/>
                  <a:pt x="769" y="14"/>
                </a:cubicBezTo>
                <a:lnTo>
                  <a:pt x="765" y="51"/>
                </a:lnTo>
                <a:close/>
                <a:moveTo>
                  <a:pt x="765" y="51"/>
                </a:moveTo>
                <a:cubicBezTo>
                  <a:pt x="765" y="51"/>
                  <a:pt x="765" y="51"/>
                  <a:pt x="765" y="51"/>
                </a:cubicBezTo>
                <a:cubicBezTo>
                  <a:pt x="761" y="14"/>
                  <a:pt x="761" y="14"/>
                  <a:pt x="761" y="14"/>
                </a:cubicBezTo>
                <a:cubicBezTo>
                  <a:pt x="762" y="14"/>
                  <a:pt x="763" y="14"/>
                  <a:pt x="765" y="14"/>
                </a:cubicBezTo>
                <a:lnTo>
                  <a:pt x="765" y="51"/>
                </a:lnTo>
                <a:close/>
                <a:moveTo>
                  <a:pt x="760" y="14"/>
                </a:moveTo>
                <a:cubicBezTo>
                  <a:pt x="764" y="51"/>
                  <a:pt x="764" y="51"/>
                  <a:pt x="764" y="51"/>
                </a:cubicBezTo>
                <a:cubicBezTo>
                  <a:pt x="764" y="51"/>
                  <a:pt x="764" y="51"/>
                  <a:pt x="764" y="51"/>
                </a:cubicBezTo>
                <a:cubicBezTo>
                  <a:pt x="756" y="15"/>
                  <a:pt x="756" y="15"/>
                  <a:pt x="756" y="15"/>
                </a:cubicBezTo>
                <a:cubicBezTo>
                  <a:pt x="758" y="14"/>
                  <a:pt x="759" y="14"/>
                  <a:pt x="760" y="14"/>
                </a:cubicBezTo>
                <a:close/>
                <a:moveTo>
                  <a:pt x="754" y="12"/>
                </a:moveTo>
                <a:cubicBezTo>
                  <a:pt x="753" y="11"/>
                  <a:pt x="753" y="11"/>
                  <a:pt x="753" y="11"/>
                </a:cubicBezTo>
                <a:cubicBezTo>
                  <a:pt x="754" y="11"/>
                  <a:pt x="754" y="11"/>
                  <a:pt x="754" y="11"/>
                </a:cubicBezTo>
                <a:lnTo>
                  <a:pt x="754" y="12"/>
                </a:lnTo>
                <a:close/>
                <a:moveTo>
                  <a:pt x="755" y="14"/>
                </a:moveTo>
                <a:cubicBezTo>
                  <a:pt x="754" y="14"/>
                  <a:pt x="753" y="14"/>
                  <a:pt x="752" y="14"/>
                </a:cubicBezTo>
                <a:cubicBezTo>
                  <a:pt x="753" y="11"/>
                  <a:pt x="753" y="11"/>
                  <a:pt x="753" y="11"/>
                </a:cubicBezTo>
                <a:lnTo>
                  <a:pt x="755" y="14"/>
                </a:lnTo>
                <a:close/>
                <a:moveTo>
                  <a:pt x="756" y="15"/>
                </a:moveTo>
                <a:cubicBezTo>
                  <a:pt x="764" y="51"/>
                  <a:pt x="764" y="51"/>
                  <a:pt x="764" y="51"/>
                </a:cubicBezTo>
                <a:cubicBezTo>
                  <a:pt x="763" y="51"/>
                  <a:pt x="763" y="51"/>
                  <a:pt x="763" y="51"/>
                </a:cubicBezTo>
                <a:cubicBezTo>
                  <a:pt x="752" y="16"/>
                  <a:pt x="752" y="16"/>
                  <a:pt x="752" y="16"/>
                </a:cubicBezTo>
                <a:cubicBezTo>
                  <a:pt x="753" y="15"/>
                  <a:pt x="754" y="15"/>
                  <a:pt x="756" y="15"/>
                </a:cubicBezTo>
                <a:close/>
                <a:moveTo>
                  <a:pt x="751" y="15"/>
                </a:moveTo>
                <a:cubicBezTo>
                  <a:pt x="749" y="13"/>
                  <a:pt x="749" y="13"/>
                  <a:pt x="749" y="13"/>
                </a:cubicBezTo>
                <a:cubicBezTo>
                  <a:pt x="752" y="12"/>
                  <a:pt x="752" y="12"/>
                  <a:pt x="752" y="12"/>
                </a:cubicBezTo>
                <a:cubicBezTo>
                  <a:pt x="752" y="15"/>
                  <a:pt x="752" y="15"/>
                  <a:pt x="752" y="15"/>
                </a:cubicBezTo>
                <a:cubicBezTo>
                  <a:pt x="752" y="15"/>
                  <a:pt x="751" y="15"/>
                  <a:pt x="751" y="15"/>
                </a:cubicBezTo>
                <a:close/>
                <a:moveTo>
                  <a:pt x="752" y="11"/>
                </a:moveTo>
                <a:cubicBezTo>
                  <a:pt x="751" y="11"/>
                  <a:pt x="751" y="11"/>
                  <a:pt x="751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close/>
                <a:moveTo>
                  <a:pt x="752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51" y="11"/>
                  <a:pt x="751" y="11"/>
                  <a:pt x="751" y="11"/>
                </a:cubicBezTo>
                <a:lnTo>
                  <a:pt x="752" y="11"/>
                </a:lnTo>
                <a:close/>
                <a:moveTo>
                  <a:pt x="749" y="12"/>
                </a:moveTo>
                <a:cubicBezTo>
                  <a:pt x="749" y="12"/>
                  <a:pt x="749" y="12"/>
                  <a:pt x="749" y="12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49" y="12"/>
                </a:lnTo>
                <a:close/>
                <a:moveTo>
                  <a:pt x="749" y="13"/>
                </a:moveTo>
                <a:cubicBezTo>
                  <a:pt x="749" y="13"/>
                  <a:pt x="749" y="13"/>
                  <a:pt x="749" y="13"/>
                </a:cubicBezTo>
                <a:cubicBezTo>
                  <a:pt x="749" y="13"/>
                  <a:pt x="749" y="13"/>
                  <a:pt x="749" y="13"/>
                </a:cubicBezTo>
                <a:close/>
                <a:moveTo>
                  <a:pt x="751" y="15"/>
                </a:moveTo>
                <a:cubicBezTo>
                  <a:pt x="750" y="15"/>
                  <a:pt x="749" y="16"/>
                  <a:pt x="748" y="16"/>
                </a:cubicBezTo>
                <a:cubicBezTo>
                  <a:pt x="749" y="13"/>
                  <a:pt x="749" y="13"/>
                  <a:pt x="749" y="13"/>
                </a:cubicBezTo>
                <a:lnTo>
                  <a:pt x="751" y="15"/>
                </a:lnTo>
                <a:close/>
                <a:moveTo>
                  <a:pt x="751" y="16"/>
                </a:moveTo>
                <a:cubicBezTo>
                  <a:pt x="763" y="51"/>
                  <a:pt x="763" y="51"/>
                  <a:pt x="763" y="51"/>
                </a:cubicBezTo>
                <a:cubicBezTo>
                  <a:pt x="763" y="51"/>
                  <a:pt x="763" y="51"/>
                  <a:pt x="763" y="52"/>
                </a:cubicBezTo>
                <a:cubicBezTo>
                  <a:pt x="747" y="17"/>
                  <a:pt x="747" y="17"/>
                  <a:pt x="747" y="17"/>
                </a:cubicBezTo>
                <a:cubicBezTo>
                  <a:pt x="749" y="17"/>
                  <a:pt x="750" y="16"/>
                  <a:pt x="751" y="16"/>
                </a:cubicBezTo>
                <a:close/>
                <a:moveTo>
                  <a:pt x="744" y="18"/>
                </a:moveTo>
                <a:cubicBezTo>
                  <a:pt x="743" y="15"/>
                  <a:pt x="743" y="15"/>
                  <a:pt x="743" y="15"/>
                </a:cubicBezTo>
                <a:cubicBezTo>
                  <a:pt x="744" y="15"/>
                  <a:pt x="744" y="15"/>
                  <a:pt x="744" y="15"/>
                </a:cubicBezTo>
                <a:lnTo>
                  <a:pt x="744" y="18"/>
                </a:lnTo>
                <a:close/>
                <a:moveTo>
                  <a:pt x="740" y="95"/>
                </a:moveTo>
                <a:cubicBezTo>
                  <a:pt x="737" y="96"/>
                  <a:pt x="737" y="96"/>
                  <a:pt x="737" y="96"/>
                </a:cubicBezTo>
                <a:cubicBezTo>
                  <a:pt x="737" y="94"/>
                  <a:pt x="737" y="94"/>
                  <a:pt x="737" y="94"/>
                </a:cubicBezTo>
                <a:cubicBezTo>
                  <a:pt x="738" y="94"/>
                  <a:pt x="739" y="95"/>
                  <a:pt x="740" y="95"/>
                </a:cubicBezTo>
                <a:close/>
                <a:moveTo>
                  <a:pt x="735" y="91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1" y="63"/>
                  <a:pt x="761" y="63"/>
                </a:cubicBezTo>
                <a:cubicBezTo>
                  <a:pt x="739" y="94"/>
                  <a:pt x="739" y="94"/>
                  <a:pt x="739" y="94"/>
                </a:cubicBezTo>
                <a:cubicBezTo>
                  <a:pt x="738" y="93"/>
                  <a:pt x="736" y="92"/>
                  <a:pt x="735" y="91"/>
                </a:cubicBezTo>
                <a:close/>
                <a:moveTo>
                  <a:pt x="728" y="88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1" y="87"/>
                </a:cubicBezTo>
                <a:cubicBezTo>
                  <a:pt x="730" y="90"/>
                  <a:pt x="730" y="90"/>
                  <a:pt x="730" y="90"/>
                </a:cubicBezTo>
                <a:lnTo>
                  <a:pt x="728" y="88"/>
                </a:lnTo>
                <a:close/>
                <a:moveTo>
                  <a:pt x="730" y="90"/>
                </a:moveTo>
                <a:cubicBezTo>
                  <a:pt x="729" y="91"/>
                  <a:pt x="729" y="91"/>
                  <a:pt x="729" y="91"/>
                </a:cubicBezTo>
                <a:cubicBezTo>
                  <a:pt x="730" y="90"/>
                  <a:pt x="730" y="90"/>
                  <a:pt x="730" y="90"/>
                </a:cubicBezTo>
                <a:close/>
                <a:moveTo>
                  <a:pt x="727" y="87"/>
                </a:moveTo>
                <a:cubicBezTo>
                  <a:pt x="730" y="87"/>
                  <a:pt x="730" y="87"/>
                  <a:pt x="730" y="87"/>
                </a:cubicBezTo>
                <a:cubicBezTo>
                  <a:pt x="730" y="87"/>
                  <a:pt x="730" y="87"/>
                  <a:pt x="730" y="87"/>
                </a:cubicBezTo>
                <a:cubicBezTo>
                  <a:pt x="728" y="88"/>
                  <a:pt x="728" y="88"/>
                  <a:pt x="728" y="88"/>
                </a:cubicBezTo>
                <a:lnTo>
                  <a:pt x="727" y="87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2" y="79"/>
                </a:moveTo>
                <a:cubicBezTo>
                  <a:pt x="722" y="79"/>
                  <a:pt x="722" y="79"/>
                  <a:pt x="722" y="79"/>
                </a:cubicBezTo>
                <a:cubicBezTo>
                  <a:pt x="723" y="78"/>
                  <a:pt x="723" y="78"/>
                  <a:pt x="723" y="78"/>
                </a:cubicBezTo>
                <a:lnTo>
                  <a:pt x="722" y="79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4" y="77"/>
                </a:moveTo>
                <a:cubicBezTo>
                  <a:pt x="724" y="78"/>
                  <a:pt x="725" y="79"/>
                  <a:pt x="725" y="79"/>
                </a:cubicBezTo>
                <a:cubicBezTo>
                  <a:pt x="722" y="79"/>
                  <a:pt x="722" y="79"/>
                  <a:pt x="722" y="79"/>
                </a:cubicBezTo>
                <a:lnTo>
                  <a:pt x="724" y="77"/>
                </a:lnTo>
                <a:close/>
                <a:moveTo>
                  <a:pt x="722" y="73"/>
                </a:moveTo>
                <a:cubicBezTo>
                  <a:pt x="722" y="74"/>
                  <a:pt x="723" y="75"/>
                  <a:pt x="723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2" y="73"/>
                </a:lnTo>
                <a:close/>
                <a:moveTo>
                  <a:pt x="720" y="74"/>
                </a:moveTo>
                <a:cubicBezTo>
                  <a:pt x="720" y="74"/>
                  <a:pt x="720" y="74"/>
                  <a:pt x="720" y="74"/>
                </a:cubicBezTo>
                <a:cubicBezTo>
                  <a:pt x="721" y="74"/>
                  <a:pt x="721" y="74"/>
                  <a:pt x="721" y="74"/>
                </a:cubicBezTo>
                <a:lnTo>
                  <a:pt x="720" y="74"/>
                </a:lnTo>
                <a:close/>
                <a:moveTo>
                  <a:pt x="719" y="72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3"/>
                  <a:pt x="719" y="73"/>
                  <a:pt x="719" y="73"/>
                </a:cubicBezTo>
                <a:cubicBezTo>
                  <a:pt x="719" y="72"/>
                  <a:pt x="719" y="72"/>
                  <a:pt x="719" y="72"/>
                </a:cubicBezTo>
                <a:close/>
                <a:moveTo>
                  <a:pt x="719" y="71"/>
                </a:move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20" y="54"/>
                </a:moveTo>
                <a:cubicBezTo>
                  <a:pt x="720" y="55"/>
                  <a:pt x="720" y="55"/>
                  <a:pt x="720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8" y="53"/>
                  <a:pt x="718" y="53"/>
                  <a:pt x="718" y="53"/>
                </a:cubicBezTo>
                <a:lnTo>
                  <a:pt x="720" y="54"/>
                </a:lnTo>
                <a:close/>
                <a:moveTo>
                  <a:pt x="718" y="53"/>
                </a:moveTo>
                <a:cubicBezTo>
                  <a:pt x="718" y="52"/>
                  <a:pt x="718" y="52"/>
                  <a:pt x="718" y="52"/>
                </a:cubicBezTo>
                <a:cubicBezTo>
                  <a:pt x="720" y="54"/>
                  <a:pt x="720" y="54"/>
                  <a:pt x="720" y="54"/>
                </a:cubicBezTo>
                <a:cubicBezTo>
                  <a:pt x="720" y="54"/>
                  <a:pt x="720" y="54"/>
                  <a:pt x="720" y="54"/>
                </a:cubicBezTo>
                <a:lnTo>
                  <a:pt x="718" y="53"/>
                </a:lnTo>
                <a:close/>
                <a:moveTo>
                  <a:pt x="720" y="55"/>
                </a:moveTo>
                <a:cubicBezTo>
                  <a:pt x="720" y="56"/>
                  <a:pt x="720" y="57"/>
                  <a:pt x="720" y="58"/>
                </a:cubicBezTo>
                <a:cubicBezTo>
                  <a:pt x="720" y="58"/>
                  <a:pt x="720" y="58"/>
                  <a:pt x="720" y="58"/>
                </a:cubicBezTo>
                <a:cubicBezTo>
                  <a:pt x="717" y="56"/>
                  <a:pt x="717" y="56"/>
                  <a:pt x="717" y="56"/>
                </a:cubicBezTo>
                <a:lnTo>
                  <a:pt x="720" y="55"/>
                </a:lnTo>
                <a:close/>
                <a:moveTo>
                  <a:pt x="720" y="58"/>
                </a:moveTo>
                <a:cubicBezTo>
                  <a:pt x="720" y="58"/>
                  <a:pt x="720" y="59"/>
                  <a:pt x="720" y="59"/>
                </a:cubicBezTo>
                <a:cubicBezTo>
                  <a:pt x="717" y="58"/>
                  <a:pt x="717" y="58"/>
                  <a:pt x="717" y="58"/>
                </a:cubicBezTo>
                <a:cubicBezTo>
                  <a:pt x="717" y="57"/>
                  <a:pt x="717" y="57"/>
                  <a:pt x="717" y="57"/>
                </a:cubicBezTo>
                <a:lnTo>
                  <a:pt x="720" y="58"/>
                </a:lnTo>
                <a:close/>
                <a:moveTo>
                  <a:pt x="720" y="59"/>
                </a:moveTo>
                <a:cubicBezTo>
                  <a:pt x="720" y="59"/>
                  <a:pt x="720" y="59"/>
                  <a:pt x="720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58"/>
                  <a:pt x="717" y="58"/>
                  <a:pt x="717" y="58"/>
                </a:cubicBezTo>
                <a:lnTo>
                  <a:pt x="720" y="59"/>
                </a:lnTo>
                <a:close/>
                <a:moveTo>
                  <a:pt x="720" y="60"/>
                </a:moveTo>
                <a:cubicBezTo>
                  <a:pt x="720" y="61"/>
                  <a:pt x="720" y="62"/>
                  <a:pt x="720" y="63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0"/>
                </a:lnTo>
                <a:close/>
                <a:moveTo>
                  <a:pt x="720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18" y="62"/>
                  <a:pt x="718" y="62"/>
                  <a:pt x="718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20" y="63"/>
                </a:lnTo>
                <a:close/>
                <a:moveTo>
                  <a:pt x="718" y="63"/>
                </a:moveTo>
                <a:cubicBezTo>
                  <a:pt x="720" y="63"/>
                  <a:pt x="720" y="63"/>
                  <a:pt x="720" y="63"/>
                </a:cubicBezTo>
                <a:cubicBezTo>
                  <a:pt x="720" y="63"/>
                  <a:pt x="720" y="64"/>
                  <a:pt x="720" y="64"/>
                </a:cubicBezTo>
                <a:cubicBezTo>
                  <a:pt x="718" y="65"/>
                  <a:pt x="718" y="65"/>
                  <a:pt x="718" y="65"/>
                </a:cubicBezTo>
                <a:lnTo>
                  <a:pt x="718" y="63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67"/>
                  <a:pt x="718" y="67"/>
                  <a:pt x="718" y="67"/>
                </a:cubicBezTo>
                <a:close/>
                <a:moveTo>
                  <a:pt x="720" y="64"/>
                </a:moveTo>
                <a:cubicBezTo>
                  <a:pt x="720" y="65"/>
                  <a:pt x="720" y="66"/>
                  <a:pt x="720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4"/>
                </a:lnTo>
                <a:close/>
                <a:moveTo>
                  <a:pt x="732" y="28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4"/>
                  <a:pt x="760" y="54"/>
                  <a:pt x="760" y="54"/>
                </a:cubicBezTo>
                <a:cubicBezTo>
                  <a:pt x="729" y="32"/>
                  <a:pt x="729" y="32"/>
                  <a:pt x="729" y="32"/>
                </a:cubicBezTo>
                <a:cubicBezTo>
                  <a:pt x="730" y="30"/>
                  <a:pt x="731" y="29"/>
                  <a:pt x="732" y="28"/>
                </a:cubicBezTo>
                <a:close/>
                <a:moveTo>
                  <a:pt x="727" y="33"/>
                </a:moveTo>
                <a:cubicBezTo>
                  <a:pt x="726" y="30"/>
                  <a:pt x="726" y="30"/>
                  <a:pt x="726" y="30"/>
                </a:cubicBezTo>
                <a:cubicBezTo>
                  <a:pt x="729" y="30"/>
                  <a:pt x="729" y="30"/>
                  <a:pt x="729" y="30"/>
                </a:cubicBezTo>
                <a:cubicBezTo>
                  <a:pt x="728" y="31"/>
                  <a:pt x="728" y="32"/>
                  <a:pt x="727" y="33"/>
                </a:cubicBezTo>
                <a:close/>
                <a:moveTo>
                  <a:pt x="729" y="32"/>
                </a:moveTo>
                <a:cubicBezTo>
                  <a:pt x="760" y="54"/>
                  <a:pt x="760" y="54"/>
                  <a:pt x="760" y="54"/>
                </a:cubicBezTo>
                <a:cubicBezTo>
                  <a:pt x="760" y="54"/>
                  <a:pt x="759" y="54"/>
                  <a:pt x="759" y="54"/>
                </a:cubicBezTo>
                <a:cubicBezTo>
                  <a:pt x="727" y="35"/>
                  <a:pt x="727" y="35"/>
                  <a:pt x="727" y="35"/>
                </a:cubicBezTo>
                <a:cubicBezTo>
                  <a:pt x="727" y="34"/>
                  <a:pt x="728" y="33"/>
                  <a:pt x="729" y="32"/>
                </a:cubicBezTo>
                <a:close/>
                <a:moveTo>
                  <a:pt x="724" y="76"/>
                </a:moveTo>
                <a:cubicBezTo>
                  <a:pt x="759" y="61"/>
                  <a:pt x="759" y="61"/>
                  <a:pt x="759" y="61"/>
                </a:cubicBezTo>
                <a:cubicBezTo>
                  <a:pt x="759" y="61"/>
                  <a:pt x="759" y="61"/>
                  <a:pt x="759" y="61"/>
                </a:cubicBezTo>
                <a:cubicBezTo>
                  <a:pt x="726" y="80"/>
                  <a:pt x="726" y="80"/>
                  <a:pt x="726" y="80"/>
                </a:cubicBezTo>
                <a:cubicBezTo>
                  <a:pt x="726" y="79"/>
                  <a:pt x="725" y="77"/>
                  <a:pt x="724" y="76"/>
                </a:cubicBezTo>
                <a:close/>
                <a:moveTo>
                  <a:pt x="725" y="37"/>
                </a:moveTo>
                <a:cubicBezTo>
                  <a:pt x="724" y="34"/>
                  <a:pt x="724" y="34"/>
                  <a:pt x="724" y="34"/>
                </a:cubicBezTo>
                <a:cubicBezTo>
                  <a:pt x="726" y="34"/>
                  <a:pt x="726" y="34"/>
                  <a:pt x="726" y="34"/>
                </a:cubicBezTo>
                <a:cubicBezTo>
                  <a:pt x="726" y="35"/>
                  <a:pt x="725" y="36"/>
                  <a:pt x="725" y="37"/>
                </a:cubicBezTo>
                <a:close/>
                <a:moveTo>
                  <a:pt x="727" y="36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5"/>
                </a:cubicBezTo>
                <a:cubicBezTo>
                  <a:pt x="725" y="40"/>
                  <a:pt x="725" y="40"/>
                  <a:pt x="725" y="40"/>
                </a:cubicBezTo>
                <a:cubicBezTo>
                  <a:pt x="725" y="38"/>
                  <a:pt x="726" y="37"/>
                  <a:pt x="727" y="36"/>
                </a:cubicBezTo>
                <a:close/>
                <a:moveTo>
                  <a:pt x="723" y="41"/>
                </a:moveTo>
                <a:cubicBezTo>
                  <a:pt x="721" y="38"/>
                  <a:pt x="721" y="38"/>
                  <a:pt x="721" y="38"/>
                </a:cubicBezTo>
                <a:cubicBezTo>
                  <a:pt x="724" y="38"/>
                  <a:pt x="724" y="38"/>
                  <a:pt x="724" y="38"/>
                </a:cubicBezTo>
                <a:cubicBezTo>
                  <a:pt x="724" y="39"/>
                  <a:pt x="723" y="40"/>
                  <a:pt x="723" y="41"/>
                </a:cubicBezTo>
                <a:close/>
                <a:moveTo>
                  <a:pt x="724" y="40"/>
                </a:moveTo>
                <a:cubicBezTo>
                  <a:pt x="759" y="55"/>
                  <a:pt x="759" y="55"/>
                  <a:pt x="759" y="55"/>
                </a:cubicBezTo>
                <a:cubicBezTo>
                  <a:pt x="759" y="55"/>
                  <a:pt x="759" y="55"/>
                  <a:pt x="759" y="56"/>
                </a:cubicBezTo>
                <a:cubicBezTo>
                  <a:pt x="723" y="44"/>
                  <a:pt x="723" y="44"/>
                  <a:pt x="723" y="44"/>
                </a:cubicBezTo>
                <a:cubicBezTo>
                  <a:pt x="723" y="42"/>
                  <a:pt x="724" y="41"/>
                  <a:pt x="724" y="40"/>
                </a:cubicBezTo>
                <a:close/>
                <a:moveTo>
                  <a:pt x="723" y="44"/>
                </a:moveTo>
                <a:cubicBezTo>
                  <a:pt x="759" y="56"/>
                  <a:pt x="759" y="56"/>
                  <a:pt x="759" y="56"/>
                </a:cubicBezTo>
                <a:cubicBezTo>
                  <a:pt x="759" y="56"/>
                  <a:pt x="759" y="56"/>
                  <a:pt x="759" y="56"/>
                </a:cubicBezTo>
                <a:cubicBezTo>
                  <a:pt x="722" y="48"/>
                  <a:pt x="722" y="48"/>
                  <a:pt x="722" y="48"/>
                </a:cubicBezTo>
                <a:cubicBezTo>
                  <a:pt x="722" y="47"/>
                  <a:pt x="722" y="46"/>
                  <a:pt x="723" y="44"/>
                </a:cubicBezTo>
                <a:close/>
                <a:moveTo>
                  <a:pt x="721" y="49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7"/>
                </a:cubicBezTo>
                <a:cubicBezTo>
                  <a:pt x="721" y="53"/>
                  <a:pt x="721" y="53"/>
                  <a:pt x="721" y="53"/>
                </a:cubicBezTo>
                <a:cubicBezTo>
                  <a:pt x="721" y="51"/>
                  <a:pt x="721" y="50"/>
                  <a:pt x="721" y="49"/>
                </a:cubicBezTo>
                <a:close/>
                <a:moveTo>
                  <a:pt x="721" y="58"/>
                </a:moveTo>
                <a:cubicBezTo>
                  <a:pt x="759" y="58"/>
                  <a:pt x="759" y="58"/>
                  <a:pt x="759" y="58"/>
                </a:cubicBezTo>
                <a:cubicBezTo>
                  <a:pt x="759" y="58"/>
                  <a:pt x="759" y="58"/>
                  <a:pt x="759" y="58"/>
                </a:cubicBezTo>
                <a:cubicBezTo>
                  <a:pt x="721" y="62"/>
                  <a:pt x="721" y="62"/>
                  <a:pt x="721" y="62"/>
                </a:cubicBezTo>
                <a:cubicBezTo>
                  <a:pt x="721" y="61"/>
                  <a:pt x="721" y="59"/>
                  <a:pt x="721" y="58"/>
                </a:cubicBezTo>
                <a:close/>
                <a:moveTo>
                  <a:pt x="720" y="49"/>
                </a:moveTo>
                <a:cubicBezTo>
                  <a:pt x="718" y="47"/>
                  <a:pt x="718" y="47"/>
                  <a:pt x="718" y="47"/>
                </a:cubicBezTo>
                <a:cubicBezTo>
                  <a:pt x="721" y="46"/>
                  <a:pt x="721" y="46"/>
                  <a:pt x="721" y="46"/>
                </a:cubicBezTo>
                <a:cubicBezTo>
                  <a:pt x="721" y="47"/>
                  <a:pt x="721" y="48"/>
                  <a:pt x="720" y="49"/>
                </a:cubicBezTo>
                <a:close/>
                <a:moveTo>
                  <a:pt x="718" y="47"/>
                </a:moveTo>
                <a:cubicBezTo>
                  <a:pt x="720" y="50"/>
                  <a:pt x="720" y="50"/>
                  <a:pt x="720" y="50"/>
                </a:cubicBezTo>
                <a:cubicBezTo>
                  <a:pt x="720" y="50"/>
                  <a:pt x="720" y="50"/>
                  <a:pt x="720" y="50"/>
                </a:cubicBezTo>
                <a:cubicBezTo>
                  <a:pt x="718" y="48"/>
                  <a:pt x="718" y="48"/>
                  <a:pt x="718" y="48"/>
                </a:cubicBezTo>
                <a:lnTo>
                  <a:pt x="718" y="47"/>
                </a:lnTo>
                <a:close/>
                <a:moveTo>
                  <a:pt x="718" y="46"/>
                </a:moveTo>
                <a:cubicBezTo>
                  <a:pt x="718" y="45"/>
                  <a:pt x="718" y="45"/>
                  <a:pt x="718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19" y="44"/>
                  <a:pt x="719" y="44"/>
                  <a:pt x="719" y="44"/>
                </a:cubicBezTo>
                <a:lnTo>
                  <a:pt x="718" y="46"/>
                </a:lnTo>
                <a:close/>
                <a:moveTo>
                  <a:pt x="721" y="53"/>
                </a:moveTo>
                <a:cubicBezTo>
                  <a:pt x="759" y="57"/>
                  <a:pt x="759" y="57"/>
                  <a:pt x="759" y="57"/>
                </a:cubicBezTo>
                <a:cubicBezTo>
                  <a:pt x="759" y="57"/>
                  <a:pt x="759" y="57"/>
                  <a:pt x="759" y="58"/>
                </a:cubicBezTo>
                <a:cubicBezTo>
                  <a:pt x="721" y="58"/>
                  <a:pt x="721" y="58"/>
                  <a:pt x="721" y="58"/>
                </a:cubicBezTo>
                <a:cubicBezTo>
                  <a:pt x="721" y="56"/>
                  <a:pt x="721" y="55"/>
                  <a:pt x="721" y="53"/>
                </a:cubicBezTo>
                <a:close/>
                <a:moveTo>
                  <a:pt x="720" y="67"/>
                </a:moveTo>
                <a:cubicBezTo>
                  <a:pt x="720" y="67"/>
                  <a:pt x="721" y="67"/>
                  <a:pt x="721" y="67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8" y="66"/>
                  <a:pt x="718" y="66"/>
                  <a:pt x="718" y="66"/>
                </a:cubicBezTo>
                <a:lnTo>
                  <a:pt x="720" y="67"/>
                </a:lnTo>
                <a:close/>
                <a:moveTo>
                  <a:pt x="759" y="59"/>
                </a:moveTo>
                <a:cubicBezTo>
                  <a:pt x="759" y="59"/>
                  <a:pt x="759" y="59"/>
                  <a:pt x="759" y="59"/>
                </a:cubicBezTo>
                <a:cubicBezTo>
                  <a:pt x="721" y="67"/>
                  <a:pt x="721" y="67"/>
                  <a:pt x="721" y="67"/>
                </a:cubicBezTo>
                <a:cubicBezTo>
                  <a:pt x="721" y="65"/>
                  <a:pt x="721" y="64"/>
                  <a:pt x="721" y="63"/>
                </a:cubicBezTo>
                <a:lnTo>
                  <a:pt x="759" y="59"/>
                </a:lnTo>
                <a:close/>
                <a:moveTo>
                  <a:pt x="722" y="71"/>
                </a:moveTo>
                <a:cubicBezTo>
                  <a:pt x="719" y="70"/>
                  <a:pt x="719" y="70"/>
                  <a:pt x="719" y="70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21" y="69"/>
                  <a:pt x="721" y="70"/>
                  <a:pt x="722" y="71"/>
                </a:cubicBezTo>
                <a:close/>
                <a:moveTo>
                  <a:pt x="719" y="70"/>
                </a:moveTo>
                <a:cubicBezTo>
                  <a:pt x="719" y="70"/>
                  <a:pt x="719" y="70"/>
                  <a:pt x="719" y="70"/>
                </a:cubicBezTo>
                <a:cubicBezTo>
                  <a:pt x="719" y="70"/>
                  <a:pt x="719" y="70"/>
                  <a:pt x="719" y="70"/>
                </a:cubicBezTo>
                <a:close/>
                <a:moveTo>
                  <a:pt x="719" y="70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19" y="71"/>
                  <a:pt x="719" y="71"/>
                  <a:pt x="719" y="71"/>
                </a:cubicBezTo>
                <a:lnTo>
                  <a:pt x="719" y="70"/>
                </a:lnTo>
                <a:close/>
                <a:moveTo>
                  <a:pt x="722" y="67"/>
                </a:moveTo>
                <a:cubicBezTo>
                  <a:pt x="759" y="59"/>
                  <a:pt x="759" y="59"/>
                  <a:pt x="759" y="59"/>
                </a:cubicBezTo>
                <a:cubicBezTo>
                  <a:pt x="759" y="59"/>
                  <a:pt x="759" y="59"/>
                  <a:pt x="759" y="60"/>
                </a:cubicBezTo>
                <a:cubicBezTo>
                  <a:pt x="723" y="71"/>
                  <a:pt x="723" y="71"/>
                  <a:pt x="723" y="71"/>
                </a:cubicBezTo>
                <a:cubicBezTo>
                  <a:pt x="722" y="70"/>
                  <a:pt x="722" y="69"/>
                  <a:pt x="722" y="67"/>
                </a:cubicBezTo>
                <a:close/>
                <a:moveTo>
                  <a:pt x="723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1" y="76"/>
                  <a:pt x="721" y="76"/>
                  <a:pt x="721" y="76"/>
                </a:cubicBezTo>
                <a:cubicBezTo>
                  <a:pt x="720" y="75"/>
                  <a:pt x="720" y="75"/>
                  <a:pt x="720" y="75"/>
                </a:cubicBezTo>
                <a:lnTo>
                  <a:pt x="723" y="76"/>
                </a:lnTo>
                <a:close/>
                <a:moveTo>
                  <a:pt x="723" y="72"/>
                </a:moveTo>
                <a:cubicBezTo>
                  <a:pt x="759" y="60"/>
                  <a:pt x="759" y="60"/>
                  <a:pt x="759" y="60"/>
                </a:cubicBezTo>
                <a:cubicBezTo>
                  <a:pt x="759" y="60"/>
                  <a:pt x="759" y="60"/>
                  <a:pt x="759" y="60"/>
                </a:cubicBezTo>
                <a:cubicBezTo>
                  <a:pt x="724" y="76"/>
                  <a:pt x="724" y="76"/>
                  <a:pt x="724" y="76"/>
                </a:cubicBezTo>
                <a:cubicBezTo>
                  <a:pt x="724" y="74"/>
                  <a:pt x="723" y="73"/>
                  <a:pt x="723" y="72"/>
                </a:cubicBezTo>
                <a:close/>
                <a:moveTo>
                  <a:pt x="725" y="80"/>
                </a:moveTo>
                <a:cubicBezTo>
                  <a:pt x="725" y="80"/>
                  <a:pt x="725" y="80"/>
                  <a:pt x="725" y="80"/>
                </a:cubicBezTo>
                <a:cubicBezTo>
                  <a:pt x="723" y="80"/>
                  <a:pt x="723" y="80"/>
                  <a:pt x="723" y="80"/>
                </a:cubicBezTo>
                <a:cubicBezTo>
                  <a:pt x="722" y="79"/>
                  <a:pt x="722" y="79"/>
                  <a:pt x="722" y="79"/>
                </a:cubicBezTo>
                <a:lnTo>
                  <a:pt x="725" y="80"/>
                </a:lnTo>
                <a:close/>
                <a:moveTo>
                  <a:pt x="725" y="80"/>
                </a:moveTo>
                <a:cubicBezTo>
                  <a:pt x="725" y="80"/>
                  <a:pt x="725" y="80"/>
                  <a:pt x="726" y="80"/>
                </a:cubicBezTo>
                <a:cubicBezTo>
                  <a:pt x="724" y="82"/>
                  <a:pt x="724" y="82"/>
                  <a:pt x="724" y="82"/>
                </a:cubicBezTo>
                <a:cubicBezTo>
                  <a:pt x="723" y="80"/>
                  <a:pt x="723" y="80"/>
                  <a:pt x="723" y="80"/>
                </a:cubicBezTo>
                <a:lnTo>
                  <a:pt x="725" y="80"/>
                </a:lnTo>
                <a:close/>
                <a:moveTo>
                  <a:pt x="726" y="81"/>
                </a:moveTo>
                <a:cubicBezTo>
                  <a:pt x="726" y="81"/>
                  <a:pt x="727" y="82"/>
                  <a:pt x="727" y="83"/>
                </a:cubicBezTo>
                <a:cubicBezTo>
                  <a:pt x="724" y="83"/>
                  <a:pt x="724" y="83"/>
                  <a:pt x="724" y="83"/>
                </a:cubicBezTo>
                <a:lnTo>
                  <a:pt x="726" y="81"/>
                </a:lnTo>
                <a:close/>
                <a:moveTo>
                  <a:pt x="727" y="83"/>
                </a:moveTo>
                <a:cubicBezTo>
                  <a:pt x="727" y="83"/>
                  <a:pt x="727" y="83"/>
                  <a:pt x="728" y="83"/>
                </a:cubicBezTo>
                <a:cubicBezTo>
                  <a:pt x="725" y="84"/>
                  <a:pt x="725" y="84"/>
                  <a:pt x="725" y="84"/>
                </a:cubicBezTo>
                <a:cubicBezTo>
                  <a:pt x="725" y="83"/>
                  <a:pt x="725" y="83"/>
                  <a:pt x="725" y="83"/>
                </a:cubicBezTo>
                <a:lnTo>
                  <a:pt x="727" y="83"/>
                </a:lnTo>
                <a:close/>
                <a:moveTo>
                  <a:pt x="727" y="80"/>
                </a:moveTo>
                <a:cubicBezTo>
                  <a:pt x="760" y="61"/>
                  <a:pt x="760" y="61"/>
                  <a:pt x="760" y="61"/>
                </a:cubicBezTo>
                <a:cubicBezTo>
                  <a:pt x="760" y="61"/>
                  <a:pt x="760" y="61"/>
                  <a:pt x="760" y="61"/>
                </a:cubicBezTo>
                <a:cubicBezTo>
                  <a:pt x="729" y="84"/>
                  <a:pt x="729" y="84"/>
                  <a:pt x="729" y="84"/>
                </a:cubicBezTo>
                <a:cubicBezTo>
                  <a:pt x="728" y="83"/>
                  <a:pt x="727" y="81"/>
                  <a:pt x="727" y="80"/>
                </a:cubicBezTo>
                <a:close/>
                <a:moveTo>
                  <a:pt x="760" y="62"/>
                </a:moveTo>
                <a:cubicBezTo>
                  <a:pt x="760" y="62"/>
                  <a:pt x="760" y="62"/>
                  <a:pt x="760" y="62"/>
                </a:cubicBezTo>
                <a:cubicBezTo>
                  <a:pt x="732" y="87"/>
                  <a:pt x="732" y="87"/>
                  <a:pt x="732" y="87"/>
                </a:cubicBezTo>
                <a:cubicBezTo>
                  <a:pt x="731" y="86"/>
                  <a:pt x="730" y="85"/>
                  <a:pt x="729" y="84"/>
                </a:cubicBezTo>
                <a:lnTo>
                  <a:pt x="760" y="62"/>
                </a:lnTo>
                <a:close/>
                <a:moveTo>
                  <a:pt x="730" y="88"/>
                </a:moveTo>
                <a:cubicBezTo>
                  <a:pt x="730" y="90"/>
                  <a:pt x="730" y="90"/>
                  <a:pt x="730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0" y="88"/>
                </a:lnTo>
                <a:close/>
                <a:moveTo>
                  <a:pt x="731" y="88"/>
                </a:moveTo>
                <a:cubicBezTo>
                  <a:pt x="731" y="88"/>
                  <a:pt x="732" y="89"/>
                  <a:pt x="733" y="90"/>
                </a:cubicBezTo>
                <a:cubicBezTo>
                  <a:pt x="730" y="90"/>
                  <a:pt x="730" y="90"/>
                  <a:pt x="730" y="90"/>
                </a:cubicBezTo>
                <a:lnTo>
                  <a:pt x="731" y="88"/>
                </a:lnTo>
                <a:close/>
                <a:moveTo>
                  <a:pt x="732" y="88"/>
                </a:moveTo>
                <a:cubicBezTo>
                  <a:pt x="760" y="62"/>
                  <a:pt x="760" y="62"/>
                  <a:pt x="760" y="62"/>
                </a:cubicBezTo>
                <a:cubicBezTo>
                  <a:pt x="760" y="62"/>
                  <a:pt x="761" y="62"/>
                  <a:pt x="761" y="62"/>
                </a:cubicBezTo>
                <a:cubicBezTo>
                  <a:pt x="735" y="91"/>
                  <a:pt x="735" y="91"/>
                  <a:pt x="735" y="91"/>
                </a:cubicBezTo>
                <a:cubicBezTo>
                  <a:pt x="734" y="90"/>
                  <a:pt x="733" y="89"/>
                  <a:pt x="732" y="88"/>
                </a:cubicBezTo>
                <a:close/>
                <a:moveTo>
                  <a:pt x="736" y="25"/>
                </a:moveTo>
                <a:cubicBezTo>
                  <a:pt x="737" y="24"/>
                  <a:pt x="738" y="23"/>
                  <a:pt x="739" y="22"/>
                </a:cubicBezTo>
                <a:cubicBezTo>
                  <a:pt x="761" y="52"/>
                  <a:pt x="761" y="52"/>
                  <a:pt x="761" y="52"/>
                </a:cubicBezTo>
                <a:cubicBezTo>
                  <a:pt x="761" y="53"/>
                  <a:pt x="761" y="53"/>
                  <a:pt x="761" y="53"/>
                </a:cubicBezTo>
                <a:lnTo>
                  <a:pt x="736" y="25"/>
                </a:lnTo>
                <a:close/>
                <a:moveTo>
                  <a:pt x="736" y="23"/>
                </a:moveTo>
                <a:cubicBezTo>
                  <a:pt x="736" y="20"/>
                  <a:pt x="736" y="20"/>
                  <a:pt x="736" y="20"/>
                </a:cubicBezTo>
                <a:cubicBezTo>
                  <a:pt x="739" y="21"/>
                  <a:pt x="739" y="21"/>
                  <a:pt x="739" y="21"/>
                </a:cubicBezTo>
                <a:cubicBezTo>
                  <a:pt x="738" y="22"/>
                  <a:pt x="737" y="22"/>
                  <a:pt x="736" y="23"/>
                </a:cubicBezTo>
                <a:close/>
                <a:moveTo>
                  <a:pt x="736" y="23"/>
                </a:moveTo>
                <a:cubicBezTo>
                  <a:pt x="735" y="20"/>
                  <a:pt x="735" y="20"/>
                  <a:pt x="735" y="20"/>
                </a:cubicBezTo>
                <a:cubicBezTo>
                  <a:pt x="736" y="20"/>
                  <a:pt x="736" y="20"/>
                  <a:pt x="736" y="20"/>
                </a:cubicBezTo>
                <a:lnTo>
                  <a:pt x="736" y="23"/>
                </a:lnTo>
                <a:close/>
                <a:moveTo>
                  <a:pt x="735" y="25"/>
                </a:moveTo>
                <a:cubicBezTo>
                  <a:pt x="760" y="53"/>
                  <a:pt x="760" y="53"/>
                  <a:pt x="760" y="53"/>
                </a:cubicBezTo>
                <a:cubicBezTo>
                  <a:pt x="760" y="53"/>
                  <a:pt x="760" y="53"/>
                  <a:pt x="760" y="53"/>
                </a:cubicBezTo>
                <a:cubicBezTo>
                  <a:pt x="732" y="28"/>
                  <a:pt x="732" y="28"/>
                  <a:pt x="732" y="28"/>
                </a:cubicBezTo>
                <a:cubicBezTo>
                  <a:pt x="733" y="27"/>
                  <a:pt x="734" y="26"/>
                  <a:pt x="735" y="25"/>
                </a:cubicBezTo>
                <a:close/>
                <a:moveTo>
                  <a:pt x="733" y="26"/>
                </a:moveTo>
                <a:cubicBezTo>
                  <a:pt x="732" y="23"/>
                  <a:pt x="732" y="23"/>
                  <a:pt x="732" y="23"/>
                </a:cubicBezTo>
                <a:cubicBezTo>
                  <a:pt x="732" y="23"/>
                  <a:pt x="732" y="23"/>
                  <a:pt x="732" y="23"/>
                </a:cubicBezTo>
                <a:cubicBezTo>
                  <a:pt x="733" y="26"/>
                  <a:pt x="733" y="26"/>
                  <a:pt x="733" y="26"/>
                </a:cubicBezTo>
                <a:cubicBezTo>
                  <a:pt x="733" y="26"/>
                  <a:pt x="733" y="26"/>
                  <a:pt x="733" y="26"/>
                </a:cubicBezTo>
                <a:close/>
                <a:moveTo>
                  <a:pt x="732" y="26"/>
                </a:moveTo>
                <a:cubicBezTo>
                  <a:pt x="732" y="26"/>
                  <a:pt x="732" y="27"/>
                  <a:pt x="732" y="27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32" y="24"/>
                  <a:pt x="732" y="24"/>
                  <a:pt x="732" y="24"/>
                </a:cubicBezTo>
                <a:lnTo>
                  <a:pt x="732" y="26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29" y="25"/>
                </a:lnTo>
                <a:close/>
                <a:moveTo>
                  <a:pt x="732" y="27"/>
                </a:moveTo>
                <a:cubicBezTo>
                  <a:pt x="731" y="28"/>
                  <a:pt x="730" y="28"/>
                  <a:pt x="730" y="29"/>
                </a:cubicBezTo>
                <a:cubicBezTo>
                  <a:pt x="729" y="26"/>
                  <a:pt x="729" y="26"/>
                  <a:pt x="729" y="26"/>
                </a:cubicBezTo>
                <a:lnTo>
                  <a:pt x="732" y="27"/>
                </a:lnTo>
                <a:close/>
                <a:moveTo>
                  <a:pt x="730" y="29"/>
                </a:moveTo>
                <a:cubicBezTo>
                  <a:pt x="730" y="29"/>
                  <a:pt x="730" y="29"/>
                  <a:pt x="730" y="29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9" y="26"/>
                  <a:pt x="729" y="26"/>
                  <a:pt x="729" y="26"/>
                </a:cubicBezTo>
                <a:lnTo>
                  <a:pt x="730" y="29"/>
                </a:lnTo>
                <a:close/>
                <a:moveTo>
                  <a:pt x="726" y="29"/>
                </a:moveTo>
                <a:cubicBezTo>
                  <a:pt x="727" y="28"/>
                  <a:pt x="727" y="28"/>
                  <a:pt x="727" y="28"/>
                </a:cubicBezTo>
                <a:cubicBezTo>
                  <a:pt x="728" y="27"/>
                  <a:pt x="728" y="27"/>
                  <a:pt x="728" y="27"/>
                </a:cubicBezTo>
                <a:cubicBezTo>
                  <a:pt x="728" y="27"/>
                  <a:pt x="728" y="27"/>
                  <a:pt x="728" y="27"/>
                </a:cubicBezTo>
                <a:lnTo>
                  <a:pt x="726" y="29"/>
                </a:ln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7" y="28"/>
                  <a:pt x="727" y="28"/>
                  <a:pt x="727" y="28"/>
                </a:cubicBezTo>
                <a:lnTo>
                  <a:pt x="726" y="29"/>
                </a:lnTo>
                <a:close/>
                <a:moveTo>
                  <a:pt x="726" y="30"/>
                </a:moveTo>
                <a:cubicBezTo>
                  <a:pt x="727" y="33"/>
                  <a:pt x="727" y="33"/>
                  <a:pt x="727" y="33"/>
                </a:cubicBezTo>
                <a:cubicBezTo>
                  <a:pt x="727" y="33"/>
                  <a:pt x="727" y="33"/>
                  <a:pt x="727" y="33"/>
                </a:cubicBezTo>
                <a:cubicBezTo>
                  <a:pt x="726" y="31"/>
                  <a:pt x="726" y="31"/>
                  <a:pt x="726" y="31"/>
                </a:cubicBezTo>
                <a:lnTo>
                  <a:pt x="726" y="30"/>
                </a:lnTo>
                <a:close/>
                <a:moveTo>
                  <a:pt x="727" y="33"/>
                </a:moveTo>
                <a:cubicBezTo>
                  <a:pt x="727" y="34"/>
                  <a:pt x="727" y="34"/>
                  <a:pt x="727" y="34"/>
                </a:cubicBezTo>
                <a:cubicBezTo>
                  <a:pt x="724" y="34"/>
                  <a:pt x="724" y="34"/>
                  <a:pt x="724" y="34"/>
                </a:cubicBezTo>
                <a:cubicBezTo>
                  <a:pt x="725" y="31"/>
                  <a:pt x="725" y="31"/>
                  <a:pt x="725" y="31"/>
                </a:cubicBezTo>
                <a:lnTo>
                  <a:pt x="727" y="33"/>
                </a:lnTo>
                <a:close/>
                <a:moveTo>
                  <a:pt x="724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5" y="31"/>
                  <a:pt x="725" y="31"/>
                  <a:pt x="725" y="31"/>
                </a:cubicBezTo>
                <a:cubicBezTo>
                  <a:pt x="725" y="31"/>
                  <a:pt x="725" y="31"/>
                  <a:pt x="725" y="31"/>
                </a:cubicBezTo>
                <a:lnTo>
                  <a:pt x="724" y="33"/>
                </a:lnTo>
                <a:close/>
                <a:moveTo>
                  <a:pt x="725" y="37"/>
                </a:moveTo>
                <a:cubicBezTo>
                  <a:pt x="725" y="37"/>
                  <a:pt x="725" y="37"/>
                  <a:pt x="725" y="37"/>
                </a:cubicBezTo>
                <a:cubicBezTo>
                  <a:pt x="723" y="35"/>
                  <a:pt x="723" y="35"/>
                  <a:pt x="723" y="35"/>
                </a:cubicBezTo>
                <a:cubicBezTo>
                  <a:pt x="723" y="34"/>
                  <a:pt x="723" y="34"/>
                  <a:pt x="723" y="34"/>
                </a:cubicBezTo>
                <a:lnTo>
                  <a:pt x="725" y="37"/>
                </a:lnTo>
                <a:close/>
                <a:moveTo>
                  <a:pt x="725" y="37"/>
                </a:moveTo>
                <a:cubicBezTo>
                  <a:pt x="724" y="37"/>
                  <a:pt x="724" y="38"/>
                  <a:pt x="724" y="38"/>
                </a:cubicBezTo>
                <a:cubicBezTo>
                  <a:pt x="722" y="38"/>
                  <a:pt x="722" y="38"/>
                  <a:pt x="722" y="38"/>
                </a:cubicBezTo>
                <a:cubicBezTo>
                  <a:pt x="723" y="35"/>
                  <a:pt x="723" y="35"/>
                  <a:pt x="723" y="35"/>
                </a:cubicBezTo>
                <a:lnTo>
                  <a:pt x="725" y="37"/>
                </a:lnTo>
                <a:close/>
                <a:moveTo>
                  <a:pt x="723" y="34"/>
                </a:move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3" y="34"/>
                  <a:pt x="723" y="34"/>
                  <a:pt x="723" y="34"/>
                </a:cubicBezTo>
                <a:close/>
                <a:moveTo>
                  <a:pt x="723" y="35"/>
                </a:moveTo>
                <a:cubicBezTo>
                  <a:pt x="721" y="37"/>
                  <a:pt x="721" y="37"/>
                  <a:pt x="721" y="37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3" y="35"/>
                  <a:pt x="723" y="35"/>
                  <a:pt x="723" y="35"/>
                </a:cubicBezTo>
                <a:close/>
                <a:moveTo>
                  <a:pt x="721" y="37"/>
                </a:moveTo>
                <a:cubicBezTo>
                  <a:pt x="721" y="38"/>
                  <a:pt x="721" y="38"/>
                  <a:pt x="721" y="38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1" y="37"/>
                </a:lnTo>
                <a:close/>
                <a:moveTo>
                  <a:pt x="721" y="38"/>
                </a:moveTo>
                <a:cubicBezTo>
                  <a:pt x="723" y="41"/>
                  <a:pt x="723" y="41"/>
                  <a:pt x="723" y="41"/>
                </a:cubicBezTo>
                <a:cubicBezTo>
                  <a:pt x="723" y="41"/>
                  <a:pt x="723" y="41"/>
                  <a:pt x="723" y="41"/>
                </a:cubicBezTo>
                <a:cubicBezTo>
                  <a:pt x="721" y="39"/>
                  <a:pt x="721" y="39"/>
                  <a:pt x="721" y="39"/>
                </a:cubicBezTo>
                <a:lnTo>
                  <a:pt x="721" y="38"/>
                </a:lnTo>
                <a:close/>
                <a:moveTo>
                  <a:pt x="722" y="42"/>
                </a:moveTo>
                <a:cubicBezTo>
                  <a:pt x="722" y="43"/>
                  <a:pt x="722" y="44"/>
                  <a:pt x="721" y="45"/>
                </a:cubicBezTo>
                <a:cubicBezTo>
                  <a:pt x="720" y="43"/>
                  <a:pt x="720" y="43"/>
                  <a:pt x="720" y="43"/>
                </a:cubicBezTo>
                <a:lnTo>
                  <a:pt x="722" y="42"/>
                </a:lnTo>
                <a:close/>
                <a:moveTo>
                  <a:pt x="721" y="45"/>
                </a:moveTo>
                <a:cubicBezTo>
                  <a:pt x="721" y="45"/>
                  <a:pt x="721" y="45"/>
                  <a:pt x="721" y="45"/>
                </a:cubicBezTo>
                <a:cubicBezTo>
                  <a:pt x="719" y="44"/>
                  <a:pt x="719" y="44"/>
                  <a:pt x="719" y="44"/>
                </a:cubicBezTo>
                <a:cubicBezTo>
                  <a:pt x="720" y="43"/>
                  <a:pt x="720" y="43"/>
                  <a:pt x="720" y="43"/>
                </a:cubicBezTo>
                <a:lnTo>
                  <a:pt x="721" y="45"/>
                </a:lnTo>
                <a:close/>
                <a:moveTo>
                  <a:pt x="721" y="46"/>
                </a:moveTo>
                <a:cubicBezTo>
                  <a:pt x="721" y="46"/>
                  <a:pt x="721" y="46"/>
                  <a:pt x="721" y="46"/>
                </a:cubicBezTo>
                <a:cubicBezTo>
                  <a:pt x="719" y="47"/>
                  <a:pt x="719" y="47"/>
                  <a:pt x="719" y="47"/>
                </a:cubicBezTo>
                <a:cubicBezTo>
                  <a:pt x="719" y="44"/>
                  <a:pt x="719" y="44"/>
                  <a:pt x="719" y="44"/>
                </a:cubicBezTo>
                <a:lnTo>
                  <a:pt x="721" y="46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9" y="43"/>
                </a:moveTo>
                <a:cubicBezTo>
                  <a:pt x="718" y="45"/>
                  <a:pt x="718" y="45"/>
                  <a:pt x="718" y="45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9" y="43"/>
                  <a:pt x="719" y="43"/>
                  <a:pt x="719" y="43"/>
                </a:cubicBezTo>
                <a:close/>
                <a:moveTo>
                  <a:pt x="718" y="45"/>
                </a:moveTo>
                <a:cubicBezTo>
                  <a:pt x="718" y="46"/>
                  <a:pt x="718" y="46"/>
                  <a:pt x="718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8" y="46"/>
                  <a:pt x="718" y="46"/>
                  <a:pt x="718" y="46"/>
                </a:cubicBezTo>
                <a:lnTo>
                  <a:pt x="718" y="45"/>
                </a:lnTo>
                <a:close/>
                <a:moveTo>
                  <a:pt x="720" y="51"/>
                </a:moveTo>
                <a:cubicBezTo>
                  <a:pt x="720" y="52"/>
                  <a:pt x="720" y="53"/>
                  <a:pt x="720" y="54"/>
                </a:cubicBezTo>
                <a:cubicBezTo>
                  <a:pt x="718" y="52"/>
                  <a:pt x="718" y="52"/>
                  <a:pt x="718" y="52"/>
                </a:cubicBezTo>
                <a:lnTo>
                  <a:pt x="720" y="51"/>
                </a:lnTo>
                <a:close/>
                <a:moveTo>
                  <a:pt x="717" y="51"/>
                </a:moveTo>
                <a:cubicBezTo>
                  <a:pt x="717" y="49"/>
                  <a:pt x="717" y="49"/>
                  <a:pt x="717" y="49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lnTo>
                  <a:pt x="717" y="51"/>
                </a:lnTo>
                <a:close/>
                <a:moveTo>
                  <a:pt x="717" y="65"/>
                </a:moveTo>
                <a:cubicBezTo>
                  <a:pt x="717" y="64"/>
                  <a:pt x="717" y="64"/>
                  <a:pt x="717" y="64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lnTo>
                  <a:pt x="717" y="65"/>
                </a:ln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2"/>
                  <a:pt x="717" y="62"/>
                  <a:pt x="717" y="62"/>
                </a:cubicBezTo>
                <a:close/>
                <a:moveTo>
                  <a:pt x="717" y="53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2"/>
                </a:moveTo>
                <a:cubicBezTo>
                  <a:pt x="717" y="53"/>
                  <a:pt x="717" y="53"/>
                  <a:pt x="717" y="53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lose/>
                <a:moveTo>
                  <a:pt x="717" y="53"/>
                </a:moveTo>
                <a:cubicBezTo>
                  <a:pt x="716" y="54"/>
                  <a:pt x="716" y="54"/>
                  <a:pt x="716" y="54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7" y="53"/>
                  <a:pt x="717" y="53"/>
                  <a:pt x="717" y="53"/>
                </a:cubicBezTo>
                <a:close/>
                <a:moveTo>
                  <a:pt x="717" y="56"/>
                </a:moveTo>
                <a:cubicBezTo>
                  <a:pt x="717" y="56"/>
                  <a:pt x="717" y="56"/>
                  <a:pt x="717" y="56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4"/>
                  <a:pt x="716" y="54"/>
                  <a:pt x="716" y="54"/>
                </a:cubicBezTo>
                <a:lnTo>
                  <a:pt x="717" y="56"/>
                </a:lnTo>
                <a:close/>
                <a:moveTo>
                  <a:pt x="717" y="57"/>
                </a:move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7"/>
                </a:moveTo>
                <a:cubicBezTo>
                  <a:pt x="716" y="57"/>
                  <a:pt x="716" y="57"/>
                  <a:pt x="716" y="57"/>
                </a:cubicBezTo>
                <a:cubicBezTo>
                  <a:pt x="717" y="57"/>
                  <a:pt x="717" y="57"/>
                  <a:pt x="717" y="57"/>
                </a:cubicBezTo>
                <a:cubicBezTo>
                  <a:pt x="717" y="57"/>
                  <a:pt x="717" y="57"/>
                  <a:pt x="717" y="57"/>
                </a:cubicBezTo>
                <a:close/>
                <a:moveTo>
                  <a:pt x="717" y="58"/>
                </a:moveTo>
                <a:cubicBezTo>
                  <a:pt x="717" y="60"/>
                  <a:pt x="717" y="60"/>
                  <a:pt x="717" y="60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58"/>
                  <a:pt x="717" y="58"/>
                  <a:pt x="717" y="58"/>
                </a:cubicBezTo>
                <a:close/>
                <a:moveTo>
                  <a:pt x="717" y="56"/>
                </a:moveTo>
                <a:cubicBezTo>
                  <a:pt x="716" y="54"/>
                  <a:pt x="716" y="54"/>
                  <a:pt x="716" y="54"/>
                </a:cubicBezTo>
                <a:cubicBezTo>
                  <a:pt x="717" y="53"/>
                  <a:pt x="717" y="53"/>
                  <a:pt x="717" y="53"/>
                </a:cubicBezTo>
                <a:cubicBezTo>
                  <a:pt x="717" y="53"/>
                  <a:pt x="717" y="53"/>
                  <a:pt x="717" y="53"/>
                </a:cubicBezTo>
                <a:lnTo>
                  <a:pt x="717" y="56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2"/>
                </a:lnTo>
                <a:close/>
                <a:moveTo>
                  <a:pt x="716" y="62"/>
                </a:moveTo>
                <a:cubicBezTo>
                  <a:pt x="717" y="62"/>
                  <a:pt x="717" y="62"/>
                  <a:pt x="717" y="62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3"/>
                  <a:pt x="716" y="63"/>
                  <a:pt x="716" y="63"/>
                </a:cubicBezTo>
                <a:lnTo>
                  <a:pt x="716" y="62"/>
                </a:lnTo>
                <a:close/>
                <a:moveTo>
                  <a:pt x="717" y="64"/>
                </a:moveTo>
                <a:cubicBezTo>
                  <a:pt x="717" y="65"/>
                  <a:pt x="717" y="65"/>
                  <a:pt x="717" y="65"/>
                </a:cubicBezTo>
                <a:cubicBezTo>
                  <a:pt x="717" y="65"/>
                  <a:pt x="717" y="65"/>
                  <a:pt x="717" y="65"/>
                </a:cubicBezTo>
                <a:cubicBezTo>
                  <a:pt x="716" y="65"/>
                  <a:pt x="716" y="65"/>
                  <a:pt x="716" y="65"/>
                </a:cubicBezTo>
                <a:lnTo>
                  <a:pt x="717" y="64"/>
                </a:lnTo>
                <a:close/>
                <a:moveTo>
                  <a:pt x="717" y="66"/>
                </a:moveTo>
                <a:cubicBezTo>
                  <a:pt x="718" y="66"/>
                  <a:pt x="718" y="66"/>
                  <a:pt x="718" y="66"/>
                </a:cubicBezTo>
                <a:cubicBezTo>
                  <a:pt x="718" y="67"/>
                  <a:pt x="718" y="67"/>
                  <a:pt x="718" y="67"/>
                </a:cubicBezTo>
                <a:cubicBezTo>
                  <a:pt x="716" y="67"/>
                  <a:pt x="716" y="67"/>
                  <a:pt x="716" y="67"/>
                </a:cubicBezTo>
                <a:lnTo>
                  <a:pt x="717" y="66"/>
                </a:lnTo>
                <a:close/>
                <a:moveTo>
                  <a:pt x="718" y="67"/>
                </a:moveTo>
                <a:cubicBezTo>
                  <a:pt x="718" y="67"/>
                  <a:pt x="718" y="67"/>
                  <a:pt x="718" y="67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68"/>
                  <a:pt x="717" y="68"/>
                  <a:pt x="717" y="68"/>
                </a:cubicBezTo>
                <a:lnTo>
                  <a:pt x="718" y="67"/>
                </a:lnTo>
                <a:close/>
                <a:moveTo>
                  <a:pt x="718" y="67"/>
                </a:moveTo>
                <a:cubicBezTo>
                  <a:pt x="721" y="68"/>
                  <a:pt x="721" y="68"/>
                  <a:pt x="721" y="68"/>
                </a:cubicBezTo>
                <a:cubicBezTo>
                  <a:pt x="721" y="68"/>
                  <a:pt x="721" y="68"/>
                  <a:pt x="721" y="68"/>
                </a:cubicBezTo>
                <a:cubicBezTo>
                  <a:pt x="719" y="70"/>
                  <a:pt x="719" y="70"/>
                  <a:pt x="719" y="70"/>
                </a:cubicBezTo>
                <a:lnTo>
                  <a:pt x="718" y="67"/>
                </a:lnTo>
                <a:close/>
                <a:moveTo>
                  <a:pt x="719" y="73"/>
                </a:moveTo>
                <a:cubicBezTo>
                  <a:pt x="720" y="74"/>
                  <a:pt x="720" y="74"/>
                  <a:pt x="720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3"/>
                </a:lnTo>
                <a:close/>
                <a:moveTo>
                  <a:pt x="719" y="72"/>
                </a:moveTo>
                <a:cubicBezTo>
                  <a:pt x="722" y="72"/>
                  <a:pt x="722" y="72"/>
                  <a:pt x="722" y="72"/>
                </a:cubicBezTo>
                <a:cubicBezTo>
                  <a:pt x="722" y="72"/>
                  <a:pt x="722" y="72"/>
                  <a:pt x="722" y="72"/>
                </a:cubicBezTo>
                <a:cubicBezTo>
                  <a:pt x="720" y="74"/>
                  <a:pt x="720" y="74"/>
                  <a:pt x="720" y="74"/>
                </a:cubicBezTo>
                <a:lnTo>
                  <a:pt x="719" y="72"/>
                </a:lnTo>
                <a:close/>
                <a:moveTo>
                  <a:pt x="720" y="76"/>
                </a:moveTo>
                <a:cubicBezTo>
                  <a:pt x="719" y="76"/>
                  <a:pt x="719" y="76"/>
                  <a:pt x="719" y="76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20" y="75"/>
                  <a:pt x="720" y="75"/>
                  <a:pt x="720" y="75"/>
                </a:cubicBezTo>
                <a:lnTo>
                  <a:pt x="720" y="76"/>
                </a:lnTo>
                <a:close/>
                <a:moveTo>
                  <a:pt x="720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0" y="76"/>
                </a:moveTo>
                <a:cubicBezTo>
                  <a:pt x="721" y="78"/>
                  <a:pt x="721" y="78"/>
                  <a:pt x="721" y="78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20" y="76"/>
                  <a:pt x="720" y="76"/>
                  <a:pt x="720" y="76"/>
                </a:cubicBezTo>
                <a:close/>
                <a:moveTo>
                  <a:pt x="721" y="76"/>
                </a:moveTo>
                <a:cubicBezTo>
                  <a:pt x="723" y="76"/>
                  <a:pt x="723" y="76"/>
                  <a:pt x="723" y="76"/>
                </a:cubicBezTo>
                <a:cubicBezTo>
                  <a:pt x="723" y="76"/>
                  <a:pt x="723" y="76"/>
                  <a:pt x="724" y="76"/>
                </a:cubicBezTo>
                <a:cubicBezTo>
                  <a:pt x="722" y="78"/>
                  <a:pt x="722" y="78"/>
                  <a:pt x="722" y="78"/>
                </a:cubicBezTo>
                <a:lnTo>
                  <a:pt x="721" y="76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2" y="80"/>
                  <a:pt x="722" y="80"/>
                  <a:pt x="722" y="80"/>
                </a:cubicBez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2" y="81"/>
                  <a:pt x="722" y="81"/>
                  <a:pt x="722" y="81"/>
                </a:cubicBezTo>
                <a:lnTo>
                  <a:pt x="722" y="80"/>
                </a:lnTo>
                <a:close/>
                <a:moveTo>
                  <a:pt x="721" y="80"/>
                </a:moveTo>
                <a:cubicBezTo>
                  <a:pt x="722" y="79"/>
                  <a:pt x="722" y="79"/>
                  <a:pt x="722" y="79"/>
                </a:cubicBezTo>
                <a:cubicBezTo>
                  <a:pt x="722" y="80"/>
                  <a:pt x="722" y="80"/>
                  <a:pt x="722" y="80"/>
                </a:cubicBezTo>
                <a:lnTo>
                  <a:pt x="721" y="80"/>
                </a:lnTo>
                <a:close/>
                <a:moveTo>
                  <a:pt x="722" y="80"/>
                </a:moveTo>
                <a:cubicBezTo>
                  <a:pt x="722" y="80"/>
                  <a:pt x="722" y="80"/>
                  <a:pt x="722" y="80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2" y="82"/>
                  <a:pt x="722" y="82"/>
                  <a:pt x="722" y="82"/>
                </a:cubicBezTo>
                <a:lnTo>
                  <a:pt x="722" y="80"/>
                </a:lnTo>
                <a:close/>
                <a:moveTo>
                  <a:pt x="724" y="83"/>
                </a:move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4"/>
                  <a:pt x="724" y="84"/>
                  <a:pt x="724" y="84"/>
                </a:cubicBezTo>
                <a:cubicBezTo>
                  <a:pt x="724" y="84"/>
                  <a:pt x="724" y="84"/>
                  <a:pt x="724" y="84"/>
                </a:cubicBezTo>
                <a:cubicBezTo>
                  <a:pt x="723" y="84"/>
                  <a:pt x="723" y="84"/>
                  <a:pt x="723" y="84"/>
                </a:cubicBezTo>
                <a:lnTo>
                  <a:pt x="724" y="83"/>
                </a:lnTo>
                <a:close/>
                <a:moveTo>
                  <a:pt x="724" y="83"/>
                </a:moveTo>
                <a:cubicBezTo>
                  <a:pt x="724" y="83"/>
                  <a:pt x="724" y="83"/>
                  <a:pt x="724" y="83"/>
                </a:cubicBezTo>
                <a:cubicBezTo>
                  <a:pt x="725" y="82"/>
                  <a:pt x="725" y="82"/>
                  <a:pt x="725" y="82"/>
                </a:cubicBezTo>
                <a:lnTo>
                  <a:pt x="724" y="83"/>
                </a:lnTo>
                <a:close/>
                <a:moveTo>
                  <a:pt x="725" y="84"/>
                </a:moveTo>
                <a:cubicBezTo>
                  <a:pt x="725" y="84"/>
                  <a:pt x="725" y="84"/>
                  <a:pt x="725" y="84"/>
                </a:cubicBezTo>
                <a:cubicBezTo>
                  <a:pt x="724" y="84"/>
                  <a:pt x="724" y="84"/>
                  <a:pt x="724" y="84"/>
                </a:cubicBezTo>
                <a:lnTo>
                  <a:pt x="725" y="84"/>
                </a:lnTo>
                <a:close/>
                <a:moveTo>
                  <a:pt x="725" y="84"/>
                </a:moveTo>
                <a:cubicBezTo>
                  <a:pt x="726" y="86"/>
                  <a:pt x="726" y="86"/>
                  <a:pt x="726" y="86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5" y="84"/>
                  <a:pt x="725" y="84"/>
                  <a:pt x="725" y="84"/>
                </a:cubicBezTo>
                <a:close/>
                <a:moveTo>
                  <a:pt x="725" y="84"/>
                </a:moveTo>
                <a:cubicBezTo>
                  <a:pt x="728" y="84"/>
                  <a:pt x="728" y="84"/>
                  <a:pt x="728" y="84"/>
                </a:cubicBezTo>
                <a:cubicBezTo>
                  <a:pt x="728" y="84"/>
                  <a:pt x="728" y="84"/>
                  <a:pt x="728" y="84"/>
                </a:cubicBezTo>
                <a:cubicBezTo>
                  <a:pt x="727" y="86"/>
                  <a:pt x="727" y="86"/>
                  <a:pt x="727" y="86"/>
                </a:cubicBezTo>
                <a:lnTo>
                  <a:pt x="725" y="84"/>
                </a:lnTo>
                <a:close/>
                <a:moveTo>
                  <a:pt x="728" y="84"/>
                </a:moveTo>
                <a:cubicBezTo>
                  <a:pt x="729" y="85"/>
                  <a:pt x="729" y="86"/>
                  <a:pt x="730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8" y="84"/>
                </a:ln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7" y="87"/>
                  <a:pt x="727" y="87"/>
                  <a:pt x="727" y="87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7" y="88"/>
                </a:moveTo>
                <a:cubicBezTo>
                  <a:pt x="728" y="89"/>
                  <a:pt x="728" y="89"/>
                  <a:pt x="728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8"/>
                  <a:pt x="727" y="88"/>
                  <a:pt x="727" y="88"/>
                </a:cubicBezTo>
                <a:close/>
                <a:moveTo>
                  <a:pt x="727" y="88"/>
                </a:moveTo>
                <a:cubicBezTo>
                  <a:pt x="727" y="88"/>
                  <a:pt x="727" y="88"/>
                  <a:pt x="727" y="88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7" y="88"/>
                </a:lnTo>
                <a:close/>
                <a:moveTo>
                  <a:pt x="729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89"/>
                  <a:pt x="728" y="89"/>
                  <a:pt x="728" y="89"/>
                </a:cubicBezTo>
                <a:lnTo>
                  <a:pt x="729" y="90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ubicBezTo>
                  <a:pt x="729" y="92"/>
                  <a:pt x="729" y="92"/>
                  <a:pt x="729" y="92"/>
                </a:cubicBezTo>
                <a:lnTo>
                  <a:pt x="730" y="91"/>
                </a:lnTo>
                <a:close/>
                <a:moveTo>
                  <a:pt x="730" y="91"/>
                </a:moveTo>
                <a:cubicBezTo>
                  <a:pt x="730" y="91"/>
                  <a:pt x="730" y="91"/>
                  <a:pt x="730" y="91"/>
                </a:cubicBezTo>
                <a:cubicBezTo>
                  <a:pt x="730" y="91"/>
                  <a:pt x="730" y="91"/>
                  <a:pt x="730" y="91"/>
                </a:cubicBezTo>
                <a:close/>
                <a:moveTo>
                  <a:pt x="730" y="90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3" y="90"/>
                </a:cubicBezTo>
                <a:cubicBezTo>
                  <a:pt x="731" y="91"/>
                  <a:pt x="731" y="91"/>
                  <a:pt x="731" y="91"/>
                </a:cubicBezTo>
                <a:lnTo>
                  <a:pt x="730" y="90"/>
                </a:lnTo>
                <a:close/>
                <a:moveTo>
                  <a:pt x="731" y="91"/>
                </a:moveTo>
                <a:cubicBezTo>
                  <a:pt x="733" y="93"/>
                  <a:pt x="733" y="93"/>
                  <a:pt x="733" y="93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0" y="91"/>
                  <a:pt x="730" y="91"/>
                  <a:pt x="730" y="91"/>
                </a:cubicBezTo>
                <a:lnTo>
                  <a:pt x="731" y="91"/>
                </a:lnTo>
                <a:close/>
                <a:moveTo>
                  <a:pt x="731" y="91"/>
                </a:moveTo>
                <a:cubicBezTo>
                  <a:pt x="733" y="90"/>
                  <a:pt x="733" y="90"/>
                  <a:pt x="733" y="90"/>
                </a:cubicBezTo>
                <a:cubicBezTo>
                  <a:pt x="733" y="90"/>
                  <a:pt x="733" y="90"/>
                  <a:pt x="734" y="90"/>
                </a:cubicBezTo>
                <a:cubicBezTo>
                  <a:pt x="733" y="93"/>
                  <a:pt x="733" y="93"/>
                  <a:pt x="733" y="93"/>
                </a:cubicBezTo>
                <a:lnTo>
                  <a:pt x="731" y="91"/>
                </a:ln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3" y="94"/>
                  <a:pt x="733" y="94"/>
                  <a:pt x="733" y="94"/>
                </a:cubicBezTo>
                <a:close/>
                <a:moveTo>
                  <a:pt x="733" y="94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3"/>
                </a:moveTo>
                <a:cubicBezTo>
                  <a:pt x="733" y="93"/>
                  <a:pt x="733" y="93"/>
                  <a:pt x="733" y="93"/>
                </a:cubicBezTo>
                <a:cubicBezTo>
                  <a:pt x="734" y="91"/>
                  <a:pt x="734" y="91"/>
                  <a:pt x="734" y="91"/>
                </a:cubicBezTo>
                <a:lnTo>
                  <a:pt x="733" y="93"/>
                </a:lnTo>
                <a:close/>
                <a:moveTo>
                  <a:pt x="734" y="91"/>
                </a:moveTo>
                <a:cubicBezTo>
                  <a:pt x="735" y="91"/>
                  <a:pt x="735" y="92"/>
                  <a:pt x="736" y="93"/>
                </a:cubicBezTo>
                <a:cubicBezTo>
                  <a:pt x="733" y="93"/>
                  <a:pt x="733" y="93"/>
                  <a:pt x="733" y="93"/>
                </a:cubicBezTo>
                <a:lnTo>
                  <a:pt x="734" y="91"/>
                </a:lnTo>
                <a:close/>
                <a:moveTo>
                  <a:pt x="734" y="94"/>
                </a:moveTo>
                <a:cubicBezTo>
                  <a:pt x="736" y="93"/>
                  <a:pt x="736" y="93"/>
                  <a:pt x="736" y="93"/>
                </a:cubicBezTo>
                <a:cubicBezTo>
                  <a:pt x="736" y="93"/>
                  <a:pt x="736" y="93"/>
                  <a:pt x="736" y="93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4" y="94"/>
                </a:moveTo>
                <a:cubicBezTo>
                  <a:pt x="734" y="94"/>
                  <a:pt x="734" y="94"/>
                  <a:pt x="734" y="94"/>
                </a:cubicBezTo>
                <a:cubicBezTo>
                  <a:pt x="734" y="94"/>
                  <a:pt x="734" y="94"/>
                  <a:pt x="734" y="94"/>
                </a:cubicBezTo>
                <a:close/>
                <a:moveTo>
                  <a:pt x="737" y="93"/>
                </a:moveTo>
                <a:cubicBezTo>
                  <a:pt x="737" y="93"/>
                  <a:pt x="737" y="93"/>
                  <a:pt x="737" y="93"/>
                </a:cubicBezTo>
                <a:cubicBezTo>
                  <a:pt x="736" y="96"/>
                  <a:pt x="736" y="96"/>
                  <a:pt x="736" y="96"/>
                </a:cubicBezTo>
                <a:cubicBezTo>
                  <a:pt x="734" y="94"/>
                  <a:pt x="734" y="94"/>
                  <a:pt x="734" y="94"/>
                </a:cubicBezTo>
                <a:lnTo>
                  <a:pt x="737" y="93"/>
                </a:lnTo>
                <a:close/>
                <a:moveTo>
                  <a:pt x="737" y="94"/>
                </a:moveTo>
                <a:cubicBezTo>
                  <a:pt x="737" y="96"/>
                  <a:pt x="737" y="96"/>
                  <a:pt x="737" y="96"/>
                </a:cubicBezTo>
                <a:cubicBezTo>
                  <a:pt x="736" y="96"/>
                  <a:pt x="736" y="96"/>
                  <a:pt x="736" y="96"/>
                </a:cubicBezTo>
                <a:lnTo>
                  <a:pt x="737" y="94"/>
                </a:lnTo>
                <a:close/>
                <a:moveTo>
                  <a:pt x="736" y="97"/>
                </a:moveTo>
                <a:cubicBezTo>
                  <a:pt x="736" y="97"/>
                  <a:pt x="736" y="97"/>
                  <a:pt x="736" y="97"/>
                </a:cubicBezTo>
                <a:cubicBezTo>
                  <a:pt x="736" y="97"/>
                  <a:pt x="736" y="97"/>
                  <a:pt x="736" y="97"/>
                </a:cubicBez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6" y="98"/>
                  <a:pt x="736" y="98"/>
                  <a:pt x="736" y="98"/>
                </a:cubicBezTo>
                <a:lnTo>
                  <a:pt x="737" y="97"/>
                </a:lnTo>
                <a:close/>
                <a:moveTo>
                  <a:pt x="737" y="97"/>
                </a:moveTo>
                <a:cubicBezTo>
                  <a:pt x="737" y="97"/>
                  <a:pt x="737" y="97"/>
                  <a:pt x="737" y="97"/>
                </a:cubicBezTo>
                <a:cubicBezTo>
                  <a:pt x="737" y="97"/>
                  <a:pt x="737" y="97"/>
                  <a:pt x="737" y="97"/>
                </a:cubicBezTo>
                <a:close/>
                <a:moveTo>
                  <a:pt x="737" y="96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38" y="97"/>
                  <a:pt x="738" y="97"/>
                  <a:pt x="738" y="97"/>
                </a:cubicBezTo>
                <a:lnTo>
                  <a:pt x="737" y="96"/>
                </a:lnTo>
                <a:close/>
                <a:moveTo>
                  <a:pt x="739" y="94"/>
                </a:moveTo>
                <a:cubicBezTo>
                  <a:pt x="761" y="63"/>
                  <a:pt x="761" y="63"/>
                  <a:pt x="761" y="63"/>
                </a:cubicBezTo>
                <a:cubicBezTo>
                  <a:pt x="761" y="63"/>
                  <a:pt x="762" y="63"/>
                  <a:pt x="762" y="63"/>
                </a:cubicBezTo>
                <a:cubicBezTo>
                  <a:pt x="743" y="96"/>
                  <a:pt x="743" y="96"/>
                  <a:pt x="743" y="96"/>
                </a:cubicBezTo>
                <a:cubicBezTo>
                  <a:pt x="741" y="95"/>
                  <a:pt x="740" y="95"/>
                  <a:pt x="739" y="94"/>
                </a:cubicBezTo>
                <a:close/>
                <a:moveTo>
                  <a:pt x="741" y="99"/>
                </a:moveTo>
                <a:cubicBezTo>
                  <a:pt x="740" y="98"/>
                  <a:pt x="740" y="98"/>
                  <a:pt x="740" y="98"/>
                </a:cubicBezTo>
                <a:cubicBezTo>
                  <a:pt x="740" y="97"/>
                  <a:pt x="740" y="97"/>
                  <a:pt x="740" y="97"/>
                </a:cubicBezTo>
                <a:lnTo>
                  <a:pt x="741" y="99"/>
                </a:lnTo>
                <a:close/>
                <a:moveTo>
                  <a:pt x="741" y="99"/>
                </a:moveTo>
                <a:cubicBezTo>
                  <a:pt x="741" y="96"/>
                  <a:pt x="741" y="96"/>
                  <a:pt x="741" y="96"/>
                </a:cubicBezTo>
                <a:cubicBezTo>
                  <a:pt x="742" y="97"/>
                  <a:pt x="742" y="97"/>
                  <a:pt x="743" y="98"/>
                </a:cubicBezTo>
                <a:lnTo>
                  <a:pt x="741" y="99"/>
                </a:lnTo>
                <a:close/>
                <a:moveTo>
                  <a:pt x="741" y="100"/>
                </a:moveTo>
                <a:cubicBezTo>
                  <a:pt x="740" y="100"/>
                  <a:pt x="740" y="100"/>
                  <a:pt x="740" y="100"/>
                </a:cubicBezTo>
                <a:cubicBezTo>
                  <a:pt x="741" y="99"/>
                  <a:pt x="741" y="99"/>
                  <a:pt x="741" y="99"/>
                </a:cubicBezTo>
                <a:lnTo>
                  <a:pt x="741" y="100"/>
                </a:lnTo>
                <a:close/>
                <a:moveTo>
                  <a:pt x="743" y="96"/>
                </a:moveTo>
                <a:cubicBezTo>
                  <a:pt x="762" y="63"/>
                  <a:pt x="762" y="63"/>
                  <a:pt x="762" y="63"/>
                </a:cubicBezTo>
                <a:cubicBezTo>
                  <a:pt x="762" y="63"/>
                  <a:pt x="762" y="63"/>
                  <a:pt x="762" y="63"/>
                </a:cubicBezTo>
                <a:cubicBezTo>
                  <a:pt x="747" y="98"/>
                  <a:pt x="747" y="98"/>
                  <a:pt x="747" y="98"/>
                </a:cubicBezTo>
                <a:cubicBezTo>
                  <a:pt x="745" y="98"/>
                  <a:pt x="744" y="97"/>
                  <a:pt x="743" y="96"/>
                </a:cubicBezTo>
                <a:close/>
                <a:moveTo>
                  <a:pt x="763" y="64"/>
                </a:moveTo>
                <a:cubicBezTo>
                  <a:pt x="763" y="64"/>
                  <a:pt x="763" y="64"/>
                  <a:pt x="763" y="64"/>
                </a:cubicBezTo>
                <a:cubicBezTo>
                  <a:pt x="755" y="101"/>
                  <a:pt x="755" y="101"/>
                  <a:pt x="755" y="101"/>
                </a:cubicBezTo>
                <a:cubicBezTo>
                  <a:pt x="754" y="101"/>
                  <a:pt x="753" y="100"/>
                  <a:pt x="751" y="100"/>
                </a:cubicBezTo>
                <a:lnTo>
                  <a:pt x="763" y="64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6" y="106"/>
                  <a:pt x="756" y="106"/>
                  <a:pt x="756" y="106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5"/>
                  <a:pt x="757" y="105"/>
                  <a:pt x="757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5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4" y="105"/>
                  <a:pt x="754" y="105"/>
                  <a:pt x="754" y="105"/>
                </a:cubicBezTo>
                <a:close/>
                <a:moveTo>
                  <a:pt x="754" y="104"/>
                </a:moveTo>
                <a:cubicBezTo>
                  <a:pt x="755" y="103"/>
                  <a:pt x="755" y="103"/>
                  <a:pt x="755" y="103"/>
                </a:cubicBezTo>
                <a:cubicBezTo>
                  <a:pt x="755" y="103"/>
                  <a:pt x="755" y="103"/>
                  <a:pt x="755" y="103"/>
                </a:cubicBezTo>
                <a:cubicBezTo>
                  <a:pt x="754" y="104"/>
                  <a:pt x="754" y="104"/>
                  <a:pt x="754" y="104"/>
                </a:cubicBezTo>
                <a:close/>
                <a:moveTo>
                  <a:pt x="755" y="104"/>
                </a:moveTo>
                <a:cubicBezTo>
                  <a:pt x="755" y="104"/>
                  <a:pt x="755" y="104"/>
                  <a:pt x="755" y="104"/>
                </a:cubicBezTo>
                <a:cubicBezTo>
                  <a:pt x="756" y="105"/>
                  <a:pt x="756" y="105"/>
                  <a:pt x="756" y="105"/>
                </a:cubicBezTo>
                <a:lnTo>
                  <a:pt x="755" y="104"/>
                </a:lnTo>
                <a:close/>
                <a:moveTo>
                  <a:pt x="755" y="102"/>
                </a:moveTo>
                <a:cubicBezTo>
                  <a:pt x="755" y="102"/>
                  <a:pt x="755" y="102"/>
                  <a:pt x="755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1"/>
                  <a:pt x="753" y="101"/>
                  <a:pt x="753" y="101"/>
                </a:cubicBezTo>
                <a:cubicBezTo>
                  <a:pt x="753" y="102"/>
                  <a:pt x="754" y="102"/>
                  <a:pt x="755" y="102"/>
                </a:cubicBezTo>
                <a:close/>
                <a:moveTo>
                  <a:pt x="754" y="106"/>
                </a:moveTo>
                <a:cubicBezTo>
                  <a:pt x="754" y="105"/>
                  <a:pt x="754" y="105"/>
                  <a:pt x="754" y="105"/>
                </a:cubicBezTo>
                <a:cubicBezTo>
                  <a:pt x="755" y="106"/>
                  <a:pt x="755" y="106"/>
                  <a:pt x="755" y="106"/>
                </a:cubicBezTo>
                <a:cubicBezTo>
                  <a:pt x="754" y="106"/>
                  <a:pt x="754" y="106"/>
                  <a:pt x="754" y="106"/>
                </a:cubicBezTo>
                <a:cubicBezTo>
                  <a:pt x="753" y="106"/>
                  <a:pt x="753" y="106"/>
                  <a:pt x="753" y="106"/>
                </a:cubicBezTo>
                <a:lnTo>
                  <a:pt x="754" y="106"/>
                </a:lnTo>
                <a:close/>
                <a:moveTo>
                  <a:pt x="755" y="106"/>
                </a:moveTo>
                <a:cubicBezTo>
                  <a:pt x="757" y="107"/>
                  <a:pt x="757" y="107"/>
                  <a:pt x="757" y="107"/>
                </a:cubicBezTo>
                <a:cubicBezTo>
                  <a:pt x="754" y="106"/>
                  <a:pt x="754" y="106"/>
                  <a:pt x="754" y="106"/>
                </a:cubicBezTo>
                <a:lnTo>
                  <a:pt x="755" y="106"/>
                </a:lnTo>
                <a:close/>
                <a:moveTo>
                  <a:pt x="756" y="106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7" y="107"/>
                  <a:pt x="757" y="107"/>
                  <a:pt x="757" y="107"/>
                </a:cubicBezTo>
                <a:cubicBezTo>
                  <a:pt x="757" y="107"/>
                  <a:pt x="757" y="107"/>
                  <a:pt x="757" y="107"/>
                </a:cubicBezTo>
                <a:lnTo>
                  <a:pt x="756" y="106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6"/>
                  <a:pt x="758" y="106"/>
                  <a:pt x="758" y="106"/>
                </a:cubicBezTo>
                <a:lnTo>
                  <a:pt x="757" y="105"/>
                </a:lnTo>
                <a:close/>
                <a:moveTo>
                  <a:pt x="757" y="105"/>
                </a:moveTo>
                <a:cubicBezTo>
                  <a:pt x="757" y="105"/>
                  <a:pt x="757" y="105"/>
                  <a:pt x="757" y="105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7" y="105"/>
                </a:lnTo>
                <a:close/>
                <a:moveTo>
                  <a:pt x="756" y="101"/>
                </a:moveTo>
                <a:cubicBezTo>
                  <a:pt x="764" y="64"/>
                  <a:pt x="764" y="64"/>
                  <a:pt x="764" y="64"/>
                </a:cubicBezTo>
                <a:cubicBezTo>
                  <a:pt x="764" y="64"/>
                  <a:pt x="764" y="64"/>
                  <a:pt x="764" y="64"/>
                </a:cubicBezTo>
                <a:cubicBezTo>
                  <a:pt x="760" y="102"/>
                  <a:pt x="760" y="102"/>
                  <a:pt x="760" y="102"/>
                </a:cubicBezTo>
                <a:cubicBezTo>
                  <a:pt x="759" y="102"/>
                  <a:pt x="757" y="102"/>
                  <a:pt x="756" y="101"/>
                </a:cubicBezTo>
                <a:close/>
                <a:moveTo>
                  <a:pt x="758" y="104"/>
                </a:moveTo>
                <a:cubicBezTo>
                  <a:pt x="758" y="103"/>
                  <a:pt x="758" y="103"/>
                  <a:pt x="758" y="103"/>
                </a:cubicBezTo>
                <a:cubicBezTo>
                  <a:pt x="759" y="103"/>
                  <a:pt x="759" y="103"/>
                  <a:pt x="760" y="103"/>
                </a:cubicBezTo>
                <a:cubicBezTo>
                  <a:pt x="758" y="105"/>
                  <a:pt x="758" y="105"/>
                  <a:pt x="758" y="105"/>
                </a:cubicBezTo>
                <a:cubicBezTo>
                  <a:pt x="758" y="105"/>
                  <a:pt x="758" y="105"/>
                  <a:pt x="758" y="105"/>
                </a:cubicBezTo>
                <a:lnTo>
                  <a:pt x="758" y="104"/>
                </a:lnTo>
                <a:close/>
                <a:moveTo>
                  <a:pt x="758" y="105"/>
                </a:moveTo>
                <a:cubicBezTo>
                  <a:pt x="758" y="106"/>
                  <a:pt x="758" y="106"/>
                  <a:pt x="758" y="106"/>
                </a:cubicBezTo>
                <a:cubicBezTo>
                  <a:pt x="758" y="107"/>
                  <a:pt x="758" y="107"/>
                  <a:pt x="758" y="107"/>
                </a:cubicBezTo>
                <a:lnTo>
                  <a:pt x="758" y="105"/>
                </a:lnTo>
                <a:close/>
                <a:moveTo>
                  <a:pt x="759" y="106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8" y="107"/>
                  <a:pt x="758" y="107"/>
                  <a:pt x="758" y="107"/>
                </a:cubicBezTo>
                <a:cubicBezTo>
                  <a:pt x="758" y="107"/>
                  <a:pt x="758" y="107"/>
                  <a:pt x="758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0" y="106"/>
                  <a:pt x="760" y="106"/>
                  <a:pt x="760" y="106"/>
                </a:cubicBezTo>
                <a:cubicBezTo>
                  <a:pt x="759" y="107"/>
                  <a:pt x="759" y="107"/>
                  <a:pt x="759" y="107"/>
                </a:cubicBezTo>
                <a:lnTo>
                  <a:pt x="759" y="106"/>
                </a:lnTo>
                <a:close/>
                <a:moveTo>
                  <a:pt x="759" y="106"/>
                </a:moveTo>
                <a:cubicBezTo>
                  <a:pt x="759" y="106"/>
                  <a:pt x="759" y="106"/>
                  <a:pt x="759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2" y="106"/>
                  <a:pt x="762" y="106"/>
                  <a:pt x="762" y="106"/>
                </a:cubicBezTo>
                <a:cubicBezTo>
                  <a:pt x="760" y="106"/>
                  <a:pt x="760" y="106"/>
                  <a:pt x="760" y="106"/>
                </a:cubicBezTo>
                <a:lnTo>
                  <a:pt x="759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0" y="106"/>
                  <a:pt x="760" y="106"/>
                  <a:pt x="760" y="106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7"/>
                  <a:pt x="762" y="107"/>
                  <a:pt x="762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2" y="106"/>
                </a:lnTo>
                <a:close/>
                <a:moveTo>
                  <a:pt x="762" y="106"/>
                </a:moveTo>
                <a:cubicBezTo>
                  <a:pt x="762" y="106"/>
                  <a:pt x="762" y="106"/>
                  <a:pt x="762" y="106"/>
                </a:cubicBezTo>
                <a:cubicBezTo>
                  <a:pt x="762" y="107"/>
                  <a:pt x="762" y="107"/>
                  <a:pt x="762" y="107"/>
                </a:cubicBezTo>
                <a:lnTo>
                  <a:pt x="762" y="106"/>
                </a:lnTo>
                <a:close/>
                <a:moveTo>
                  <a:pt x="761" y="103"/>
                </a:moveTo>
                <a:cubicBezTo>
                  <a:pt x="762" y="103"/>
                  <a:pt x="763" y="103"/>
                  <a:pt x="764" y="103"/>
                </a:cubicBezTo>
                <a:cubicBezTo>
                  <a:pt x="763" y="105"/>
                  <a:pt x="763" y="105"/>
                  <a:pt x="763" y="105"/>
                </a:cubicBezTo>
                <a:lnTo>
                  <a:pt x="761" y="103"/>
                </a:lnTo>
                <a:close/>
                <a:moveTo>
                  <a:pt x="763" y="106"/>
                </a:moveTo>
                <a:cubicBezTo>
                  <a:pt x="763" y="106"/>
                  <a:pt x="763" y="106"/>
                  <a:pt x="763" y="106"/>
                </a:cubicBezTo>
                <a:cubicBezTo>
                  <a:pt x="763" y="106"/>
                  <a:pt x="763" y="106"/>
                  <a:pt x="763" y="106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3" y="106"/>
                </a:moveTo>
                <a:cubicBezTo>
                  <a:pt x="765" y="107"/>
                  <a:pt x="765" y="107"/>
                  <a:pt x="765" y="107"/>
                </a:cubicBezTo>
                <a:cubicBezTo>
                  <a:pt x="763" y="107"/>
                  <a:pt x="763" y="107"/>
                  <a:pt x="763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3" y="106"/>
                </a:lnTo>
                <a:close/>
                <a:moveTo>
                  <a:pt x="765" y="107"/>
                </a:moveTo>
                <a:cubicBezTo>
                  <a:pt x="766" y="107"/>
                  <a:pt x="766" y="107"/>
                  <a:pt x="766" y="107"/>
                </a:cubicBezTo>
                <a:cubicBezTo>
                  <a:pt x="763" y="107"/>
                  <a:pt x="763" y="107"/>
                  <a:pt x="763" y="107"/>
                </a:cubicBezTo>
                <a:lnTo>
                  <a:pt x="765" y="107"/>
                </a:lnTo>
                <a:close/>
                <a:moveTo>
                  <a:pt x="765" y="107"/>
                </a:moveTo>
                <a:cubicBezTo>
                  <a:pt x="766" y="106"/>
                  <a:pt x="766" y="106"/>
                  <a:pt x="766" y="106"/>
                </a:cubicBezTo>
                <a:cubicBezTo>
                  <a:pt x="767" y="107"/>
                  <a:pt x="767" y="107"/>
                  <a:pt x="767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5" y="107"/>
                </a:lnTo>
                <a:close/>
                <a:moveTo>
                  <a:pt x="766" y="106"/>
                </a:moveTo>
                <a:cubicBezTo>
                  <a:pt x="767" y="106"/>
                  <a:pt x="767" y="106"/>
                  <a:pt x="767" y="106"/>
                </a:cubicBezTo>
                <a:cubicBezTo>
                  <a:pt x="767" y="106"/>
                  <a:pt x="767" y="106"/>
                  <a:pt x="767" y="106"/>
                </a:cubicBezTo>
                <a:cubicBezTo>
                  <a:pt x="767" y="107"/>
                  <a:pt x="767" y="107"/>
                  <a:pt x="767" y="107"/>
                </a:cubicBezTo>
                <a:lnTo>
                  <a:pt x="766" y="106"/>
                </a:lnTo>
                <a:close/>
                <a:moveTo>
                  <a:pt x="765" y="103"/>
                </a:moveTo>
                <a:cubicBezTo>
                  <a:pt x="766" y="103"/>
                  <a:pt x="768" y="103"/>
                  <a:pt x="769" y="103"/>
                </a:cubicBezTo>
                <a:cubicBezTo>
                  <a:pt x="767" y="105"/>
                  <a:pt x="767" y="105"/>
                  <a:pt x="767" y="105"/>
                </a:cubicBezTo>
                <a:lnTo>
                  <a:pt x="765" y="103"/>
                </a:lnTo>
                <a:close/>
                <a:moveTo>
                  <a:pt x="768" y="106"/>
                </a:moveTo>
                <a:cubicBezTo>
                  <a:pt x="767" y="107"/>
                  <a:pt x="767" y="107"/>
                  <a:pt x="767" y="107"/>
                </a:cubicBezTo>
                <a:cubicBezTo>
                  <a:pt x="767" y="106"/>
                  <a:pt x="767" y="106"/>
                  <a:pt x="767" y="106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7" y="107"/>
                  <a:pt x="767" y="107"/>
                  <a:pt x="767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lnTo>
                  <a:pt x="768" y="106"/>
                </a:lnTo>
                <a:close/>
                <a:moveTo>
                  <a:pt x="768" y="106"/>
                </a:moveTo>
                <a:cubicBezTo>
                  <a:pt x="768" y="106"/>
                  <a:pt x="768" y="106"/>
                  <a:pt x="768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1" y="106"/>
                  <a:pt x="771" y="106"/>
                  <a:pt x="771" y="106"/>
                </a:cubicBezTo>
                <a:cubicBezTo>
                  <a:pt x="770" y="106"/>
                  <a:pt x="770" y="106"/>
                  <a:pt x="770" y="106"/>
                </a:cubicBezTo>
                <a:lnTo>
                  <a:pt x="768" y="106"/>
                </a:lnTo>
                <a:close/>
                <a:moveTo>
                  <a:pt x="771" y="106"/>
                </a:moveTo>
                <a:cubicBezTo>
                  <a:pt x="771" y="106"/>
                  <a:pt x="771" y="106"/>
                  <a:pt x="771" y="106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7"/>
                  <a:pt x="772" y="107"/>
                  <a:pt x="772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1" y="107"/>
                  <a:pt x="771" y="107"/>
                  <a:pt x="771" y="107"/>
                </a:cubicBezTo>
                <a:lnTo>
                  <a:pt x="771" y="106"/>
                </a:lnTo>
                <a:close/>
                <a:moveTo>
                  <a:pt x="771" y="106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7"/>
                  <a:pt x="772" y="107"/>
                  <a:pt x="772" y="107"/>
                </a:cubicBezTo>
                <a:lnTo>
                  <a:pt x="771" y="106"/>
                </a:lnTo>
                <a:close/>
                <a:moveTo>
                  <a:pt x="770" y="103"/>
                </a:moveTo>
                <a:cubicBezTo>
                  <a:pt x="770" y="103"/>
                  <a:pt x="771" y="103"/>
                  <a:pt x="771" y="103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cubicBezTo>
                  <a:pt x="772" y="105"/>
                  <a:pt x="772" y="105"/>
                  <a:pt x="772" y="105"/>
                </a:cubicBezTo>
                <a:lnTo>
                  <a:pt x="770" y="103"/>
                </a:lnTo>
                <a:close/>
                <a:moveTo>
                  <a:pt x="770" y="102"/>
                </a:moveTo>
                <a:cubicBezTo>
                  <a:pt x="766" y="64"/>
                  <a:pt x="766" y="64"/>
                  <a:pt x="766" y="64"/>
                </a:cubicBezTo>
                <a:cubicBezTo>
                  <a:pt x="766" y="64"/>
                  <a:pt x="766" y="64"/>
                  <a:pt x="766" y="64"/>
                </a:cubicBezTo>
                <a:cubicBezTo>
                  <a:pt x="774" y="101"/>
                  <a:pt x="774" y="101"/>
                  <a:pt x="774" y="101"/>
                </a:cubicBezTo>
                <a:cubicBezTo>
                  <a:pt x="773" y="102"/>
                  <a:pt x="771" y="102"/>
                  <a:pt x="770" y="102"/>
                </a:cubicBezTo>
                <a:close/>
                <a:moveTo>
                  <a:pt x="776" y="106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lnTo>
                  <a:pt x="776" y="106"/>
                </a:lnTo>
                <a:close/>
                <a:moveTo>
                  <a:pt x="776" y="105"/>
                </a:moveTo>
                <a:cubicBezTo>
                  <a:pt x="776" y="105"/>
                  <a:pt x="776" y="105"/>
                  <a:pt x="776" y="105"/>
                </a:cubicBezTo>
                <a:cubicBezTo>
                  <a:pt x="776" y="105"/>
                  <a:pt x="776" y="105"/>
                  <a:pt x="776" y="105"/>
                </a:cubicBezTo>
                <a:close/>
                <a:moveTo>
                  <a:pt x="775" y="104"/>
                </a:moveTo>
                <a:cubicBezTo>
                  <a:pt x="774" y="103"/>
                  <a:pt x="774" y="103"/>
                  <a:pt x="774" y="103"/>
                </a:cubicBezTo>
                <a:cubicBezTo>
                  <a:pt x="774" y="103"/>
                  <a:pt x="774" y="103"/>
                  <a:pt x="774" y="103"/>
                </a:cubicBezTo>
                <a:cubicBezTo>
                  <a:pt x="776" y="104"/>
                  <a:pt x="776" y="104"/>
                  <a:pt x="776" y="104"/>
                </a:cubicBezTo>
                <a:lnTo>
                  <a:pt x="775" y="104"/>
                </a:lnTo>
                <a:close/>
                <a:moveTo>
                  <a:pt x="775" y="105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4" y="106"/>
                  <a:pt x="774" y="106"/>
                  <a:pt x="774" y="106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lnTo>
                  <a:pt x="775" y="105"/>
                </a:lnTo>
                <a:close/>
                <a:moveTo>
                  <a:pt x="773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lose/>
                <a:moveTo>
                  <a:pt x="774" y="104"/>
                </a:moveTo>
                <a:cubicBezTo>
                  <a:pt x="774" y="104"/>
                  <a:pt x="774" y="104"/>
                  <a:pt x="774" y="104"/>
                </a:cubicBezTo>
                <a:cubicBezTo>
                  <a:pt x="775" y="104"/>
                  <a:pt x="775" y="104"/>
                  <a:pt x="775" y="104"/>
                </a:cubicBezTo>
                <a:cubicBezTo>
                  <a:pt x="773" y="105"/>
                  <a:pt x="773" y="105"/>
                  <a:pt x="773" y="105"/>
                </a:cubicBezTo>
                <a:lnTo>
                  <a:pt x="774" y="104"/>
                </a:lnTo>
                <a:close/>
                <a:moveTo>
                  <a:pt x="772" y="105"/>
                </a:moveTo>
                <a:cubicBezTo>
                  <a:pt x="773" y="105"/>
                  <a:pt x="773" y="105"/>
                  <a:pt x="773" y="105"/>
                </a:cubicBezTo>
                <a:cubicBezTo>
                  <a:pt x="773" y="105"/>
                  <a:pt x="773" y="105"/>
                  <a:pt x="773" y="105"/>
                </a:cubicBezTo>
                <a:cubicBezTo>
                  <a:pt x="772" y="105"/>
                  <a:pt x="772" y="105"/>
                  <a:pt x="772" y="105"/>
                </a:cubicBezTo>
                <a:close/>
                <a:moveTo>
                  <a:pt x="772" y="105"/>
                </a:move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cubicBezTo>
                  <a:pt x="772" y="106"/>
                  <a:pt x="772" y="106"/>
                  <a:pt x="772" y="106"/>
                </a:cubicBezTo>
                <a:lnTo>
                  <a:pt x="772" y="105"/>
                </a:lnTo>
                <a:close/>
                <a:moveTo>
                  <a:pt x="773" y="106"/>
                </a:moveTo>
                <a:cubicBezTo>
                  <a:pt x="774" y="106"/>
                  <a:pt x="774" y="106"/>
                  <a:pt x="774" y="106"/>
                </a:cubicBezTo>
                <a:cubicBezTo>
                  <a:pt x="772" y="107"/>
                  <a:pt x="772" y="107"/>
                  <a:pt x="772" y="107"/>
                </a:cubicBezTo>
                <a:cubicBezTo>
                  <a:pt x="772" y="107"/>
                  <a:pt x="772" y="107"/>
                  <a:pt x="772" y="107"/>
                </a:cubicBezTo>
                <a:lnTo>
                  <a:pt x="773" y="106"/>
                </a:lnTo>
                <a:close/>
                <a:moveTo>
                  <a:pt x="774" y="106"/>
                </a:moveTo>
                <a:cubicBezTo>
                  <a:pt x="776" y="106"/>
                  <a:pt x="776" y="106"/>
                  <a:pt x="776" y="106"/>
                </a:cubicBezTo>
                <a:cubicBezTo>
                  <a:pt x="773" y="107"/>
                  <a:pt x="773" y="107"/>
                  <a:pt x="773" y="107"/>
                </a:cubicBezTo>
                <a:lnTo>
                  <a:pt x="774" y="106"/>
                </a:lnTo>
                <a:close/>
                <a:moveTo>
                  <a:pt x="774" y="106"/>
                </a:moveTo>
                <a:cubicBezTo>
                  <a:pt x="775" y="105"/>
                  <a:pt x="775" y="105"/>
                  <a:pt x="775" y="105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cubicBezTo>
                  <a:pt x="776" y="106"/>
                  <a:pt x="776" y="106"/>
                  <a:pt x="776" y="106"/>
                </a:cubicBezTo>
                <a:lnTo>
                  <a:pt x="774" y="106"/>
                </a:lnTo>
                <a:close/>
                <a:moveTo>
                  <a:pt x="774" y="102"/>
                </a:moveTo>
                <a:cubicBezTo>
                  <a:pt x="774" y="102"/>
                  <a:pt x="774" y="102"/>
                  <a:pt x="774" y="102"/>
                </a:cubicBezTo>
                <a:cubicBezTo>
                  <a:pt x="775" y="102"/>
                  <a:pt x="776" y="102"/>
                  <a:pt x="777" y="102"/>
                </a:cubicBezTo>
                <a:cubicBezTo>
                  <a:pt x="776" y="104"/>
                  <a:pt x="776" y="104"/>
                  <a:pt x="776" y="104"/>
                </a:cubicBezTo>
                <a:lnTo>
                  <a:pt x="774" y="102"/>
                </a:lnTo>
                <a:close/>
                <a:moveTo>
                  <a:pt x="775" y="101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7" y="64"/>
                </a:cubicBezTo>
                <a:cubicBezTo>
                  <a:pt x="779" y="100"/>
                  <a:pt x="779" y="100"/>
                  <a:pt x="779" y="100"/>
                </a:cubicBezTo>
                <a:cubicBezTo>
                  <a:pt x="777" y="101"/>
                  <a:pt x="776" y="101"/>
                  <a:pt x="775" y="101"/>
                </a:cubicBezTo>
                <a:close/>
                <a:moveTo>
                  <a:pt x="779" y="100"/>
                </a:moveTo>
                <a:cubicBezTo>
                  <a:pt x="767" y="64"/>
                  <a:pt x="767" y="64"/>
                  <a:pt x="767" y="64"/>
                </a:cubicBezTo>
                <a:cubicBezTo>
                  <a:pt x="767" y="64"/>
                  <a:pt x="767" y="64"/>
                  <a:pt x="768" y="64"/>
                </a:cubicBezTo>
                <a:cubicBezTo>
                  <a:pt x="783" y="98"/>
                  <a:pt x="783" y="98"/>
                  <a:pt x="783" y="98"/>
                </a:cubicBezTo>
                <a:cubicBezTo>
                  <a:pt x="782" y="99"/>
                  <a:pt x="780" y="100"/>
                  <a:pt x="779" y="100"/>
                </a:cubicBezTo>
                <a:close/>
                <a:moveTo>
                  <a:pt x="786" y="14"/>
                </a:moveTo>
                <a:cubicBezTo>
                  <a:pt x="783" y="16"/>
                  <a:pt x="783" y="16"/>
                  <a:pt x="783" y="16"/>
                </a:cubicBezTo>
                <a:cubicBezTo>
                  <a:pt x="783" y="16"/>
                  <a:pt x="783" y="16"/>
                  <a:pt x="783" y="16"/>
                </a:cubicBezTo>
                <a:cubicBezTo>
                  <a:pt x="783" y="13"/>
                  <a:pt x="783" y="13"/>
                  <a:pt x="783" y="13"/>
                </a:cubicBezTo>
                <a:lnTo>
                  <a:pt x="786" y="14"/>
                </a:lnTo>
                <a:close/>
                <a:moveTo>
                  <a:pt x="783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5" y="14"/>
                  <a:pt x="785" y="14"/>
                  <a:pt x="785" y="14"/>
                </a:cubicBezTo>
                <a:lnTo>
                  <a:pt x="783" y="13"/>
                </a:lnTo>
                <a:close/>
                <a:moveTo>
                  <a:pt x="786" y="15"/>
                </a:moveTo>
                <a:cubicBezTo>
                  <a:pt x="786" y="18"/>
                  <a:pt x="786" y="18"/>
                  <a:pt x="786" y="18"/>
                </a:cubicBezTo>
                <a:cubicBezTo>
                  <a:pt x="785" y="17"/>
                  <a:pt x="785" y="17"/>
                  <a:pt x="784" y="16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lnTo>
                  <a:pt x="786" y="15"/>
                </a:lnTo>
                <a:close/>
                <a:moveTo>
                  <a:pt x="786" y="15"/>
                </a:moveTo>
                <a:cubicBezTo>
                  <a:pt x="787" y="15"/>
                  <a:pt x="787" y="15"/>
                  <a:pt x="787" y="15"/>
                </a:cubicBezTo>
                <a:cubicBezTo>
                  <a:pt x="787" y="18"/>
                  <a:pt x="787" y="18"/>
                  <a:pt x="787" y="18"/>
                </a:cubicBezTo>
                <a:lnTo>
                  <a:pt x="786" y="15"/>
                </a:lnTo>
                <a:close/>
                <a:moveTo>
                  <a:pt x="787" y="19"/>
                </a:moveTo>
                <a:cubicBezTo>
                  <a:pt x="768" y="52"/>
                  <a:pt x="768" y="52"/>
                  <a:pt x="768" y="52"/>
                </a:cubicBezTo>
                <a:cubicBezTo>
                  <a:pt x="768" y="52"/>
                  <a:pt x="768" y="52"/>
                  <a:pt x="768" y="52"/>
                </a:cubicBezTo>
                <a:cubicBezTo>
                  <a:pt x="783" y="17"/>
                  <a:pt x="783" y="17"/>
                  <a:pt x="783" y="17"/>
                </a:cubicBezTo>
                <a:cubicBezTo>
                  <a:pt x="784" y="18"/>
                  <a:pt x="786" y="19"/>
                  <a:pt x="787" y="19"/>
                </a:cubicBezTo>
                <a:close/>
                <a:moveTo>
                  <a:pt x="791" y="22"/>
                </a:moveTo>
                <a:cubicBezTo>
                  <a:pt x="769" y="52"/>
                  <a:pt x="769" y="52"/>
                  <a:pt x="769" y="52"/>
                </a:cubicBezTo>
                <a:cubicBezTo>
                  <a:pt x="769" y="52"/>
                  <a:pt x="769" y="52"/>
                  <a:pt x="768" y="52"/>
                </a:cubicBezTo>
                <a:cubicBezTo>
                  <a:pt x="787" y="19"/>
                  <a:pt x="787" y="19"/>
                  <a:pt x="787" y="19"/>
                </a:cubicBezTo>
                <a:cubicBezTo>
                  <a:pt x="789" y="20"/>
                  <a:pt x="790" y="21"/>
                  <a:pt x="791" y="22"/>
                </a:cubicBezTo>
                <a:close/>
                <a:moveTo>
                  <a:pt x="788" y="18"/>
                </a:moveTo>
                <a:cubicBezTo>
                  <a:pt x="790" y="17"/>
                  <a:pt x="790" y="17"/>
                  <a:pt x="790" y="17"/>
                </a:cubicBezTo>
                <a:cubicBezTo>
                  <a:pt x="790" y="20"/>
                  <a:pt x="790" y="20"/>
                  <a:pt x="790" y="20"/>
                </a:cubicBezTo>
                <a:cubicBezTo>
                  <a:pt x="789" y="20"/>
                  <a:pt x="789" y="19"/>
                  <a:pt x="788" y="18"/>
                </a:cubicBezTo>
                <a:close/>
                <a:moveTo>
                  <a:pt x="791" y="17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20"/>
                  <a:pt x="791" y="20"/>
                  <a:pt x="791" y="20"/>
                </a:cubicBezTo>
                <a:lnTo>
                  <a:pt x="791" y="17"/>
                </a:lnTo>
                <a:close/>
                <a:moveTo>
                  <a:pt x="795" y="20"/>
                </a:moveTo>
                <a:cubicBezTo>
                  <a:pt x="798" y="22"/>
                  <a:pt x="798" y="22"/>
                  <a:pt x="798" y="22"/>
                </a:cubicBezTo>
                <a:cubicBezTo>
                  <a:pt x="795" y="23"/>
                  <a:pt x="795" y="23"/>
                  <a:pt x="795" y="23"/>
                </a:cubicBezTo>
                <a:cubicBezTo>
                  <a:pt x="795" y="23"/>
                  <a:pt x="795" y="23"/>
                  <a:pt x="794" y="23"/>
                </a:cubicBezTo>
                <a:lnTo>
                  <a:pt x="795" y="20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802" y="27"/>
                </a:moveTo>
                <a:cubicBezTo>
                  <a:pt x="804" y="30"/>
                  <a:pt x="804" y="30"/>
                  <a:pt x="804" y="30"/>
                </a:cubicBezTo>
                <a:cubicBezTo>
                  <a:pt x="801" y="30"/>
                  <a:pt x="801" y="30"/>
                  <a:pt x="801" y="30"/>
                </a:cubicBezTo>
                <a:cubicBezTo>
                  <a:pt x="801" y="30"/>
                  <a:pt x="801" y="30"/>
                  <a:pt x="801" y="30"/>
                </a:cubicBezTo>
                <a:lnTo>
                  <a:pt x="802" y="27"/>
                </a:ln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2" y="26"/>
                  <a:pt x="802" y="26"/>
                  <a:pt x="802" y="26"/>
                </a:cubicBezTo>
                <a:close/>
                <a:moveTo>
                  <a:pt x="811" y="42"/>
                </a:moveTo>
                <a:cubicBezTo>
                  <a:pt x="808" y="42"/>
                  <a:pt x="808" y="42"/>
                  <a:pt x="808" y="42"/>
                </a:cubicBezTo>
                <a:cubicBezTo>
                  <a:pt x="808" y="42"/>
                  <a:pt x="808" y="42"/>
                  <a:pt x="808" y="41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42"/>
                </a:lnTo>
                <a:close/>
                <a:moveTo>
                  <a:pt x="810" y="38"/>
                </a:moveTo>
                <a:cubicBezTo>
                  <a:pt x="811" y="38"/>
                  <a:pt x="811" y="38"/>
                  <a:pt x="811" y="38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lnTo>
                  <a:pt x="810" y="38"/>
                </a:lnTo>
                <a:close/>
                <a:moveTo>
                  <a:pt x="813" y="51"/>
                </a:moveTo>
                <a:cubicBezTo>
                  <a:pt x="810" y="51"/>
                  <a:pt x="810" y="51"/>
                  <a:pt x="810" y="51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2" y="49"/>
                  <a:pt x="812" y="49"/>
                  <a:pt x="812" y="49"/>
                </a:cubicBezTo>
                <a:lnTo>
                  <a:pt x="813" y="51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8"/>
                  <a:pt x="813" y="48"/>
                  <a:pt x="813" y="48"/>
                </a:cubicBezTo>
                <a:close/>
                <a:moveTo>
                  <a:pt x="812" y="72"/>
                </a:move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2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1"/>
                  <a:pt x="812" y="71"/>
                  <a:pt x="812" y="71"/>
                </a:cubicBezTo>
                <a:cubicBezTo>
                  <a:pt x="812" y="72"/>
                  <a:pt x="812" y="72"/>
                  <a:pt x="812" y="72"/>
                </a:cubicBezTo>
                <a:close/>
                <a:moveTo>
                  <a:pt x="812" y="71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1"/>
                </a:lnTo>
                <a:close/>
                <a:moveTo>
                  <a:pt x="812" y="70"/>
                </a:move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2" y="67"/>
                  <a:pt x="812" y="67"/>
                  <a:pt x="812" y="67"/>
                </a:cubicBezTo>
                <a:lnTo>
                  <a:pt x="812" y="70"/>
                </a:lnTo>
                <a:close/>
                <a:moveTo>
                  <a:pt x="810" y="74"/>
                </a:moveTo>
                <a:cubicBezTo>
                  <a:pt x="808" y="73"/>
                  <a:pt x="808" y="73"/>
                  <a:pt x="808" y="73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11" y="72"/>
                  <a:pt x="811" y="72"/>
                  <a:pt x="811" y="72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11" y="76"/>
                  <a:pt x="811" y="76"/>
                  <a:pt x="811" y="76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lnTo>
                  <a:pt x="810" y="75"/>
                </a:ln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100"/>
                </a:moveTo>
                <a:cubicBezTo>
                  <a:pt x="789" y="100"/>
                  <a:pt x="789" y="100"/>
                  <a:pt x="789" y="100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9" y="96"/>
                </a:moveTo>
                <a:cubicBezTo>
                  <a:pt x="789" y="99"/>
                  <a:pt x="789" y="99"/>
                  <a:pt x="789" y="99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7" y="98"/>
                  <a:pt x="788" y="97"/>
                  <a:pt x="789" y="96"/>
                </a:cubicBezTo>
                <a:close/>
                <a:moveTo>
                  <a:pt x="789" y="100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89" y="100"/>
                  <a:pt x="789" y="100"/>
                  <a:pt x="789" y="100"/>
                </a:cubicBezTo>
                <a:close/>
                <a:moveTo>
                  <a:pt x="788" y="96"/>
                </a:moveTo>
                <a:cubicBezTo>
                  <a:pt x="768" y="63"/>
                  <a:pt x="768" y="63"/>
                  <a:pt x="768" y="63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91" y="94"/>
                  <a:pt x="791" y="94"/>
                  <a:pt x="791" y="94"/>
                </a:cubicBezTo>
                <a:cubicBezTo>
                  <a:pt x="790" y="95"/>
                  <a:pt x="789" y="96"/>
                  <a:pt x="788" y="96"/>
                </a:cubicBezTo>
                <a:close/>
                <a:moveTo>
                  <a:pt x="789" y="97"/>
                </a:moveTo>
                <a:cubicBezTo>
                  <a:pt x="790" y="99"/>
                  <a:pt x="790" y="99"/>
                  <a:pt x="790" y="99"/>
                </a:cubicBezTo>
                <a:cubicBezTo>
                  <a:pt x="789" y="99"/>
                  <a:pt x="789" y="99"/>
                  <a:pt x="789" y="99"/>
                </a:cubicBezTo>
                <a:lnTo>
                  <a:pt x="789" y="97"/>
                </a:lnTo>
                <a:close/>
                <a:moveTo>
                  <a:pt x="798" y="28"/>
                </a:moveTo>
                <a:cubicBezTo>
                  <a:pt x="770" y="53"/>
                  <a:pt x="770" y="53"/>
                  <a:pt x="770" y="53"/>
                </a:cubicBezTo>
                <a:cubicBezTo>
                  <a:pt x="770" y="53"/>
                  <a:pt x="770" y="53"/>
                  <a:pt x="770" y="53"/>
                </a:cubicBezTo>
                <a:cubicBezTo>
                  <a:pt x="795" y="25"/>
                  <a:pt x="795" y="25"/>
                  <a:pt x="795" y="25"/>
                </a:cubicBezTo>
                <a:cubicBezTo>
                  <a:pt x="796" y="26"/>
                  <a:pt x="797" y="27"/>
                  <a:pt x="798" y="28"/>
                </a:cubicBezTo>
                <a:close/>
                <a:moveTo>
                  <a:pt x="804" y="35"/>
                </a:moveTo>
                <a:cubicBezTo>
                  <a:pt x="771" y="54"/>
                  <a:pt x="771" y="54"/>
                  <a:pt x="771" y="54"/>
                </a:cubicBezTo>
                <a:cubicBezTo>
                  <a:pt x="771" y="54"/>
                  <a:pt x="771" y="54"/>
                  <a:pt x="771" y="54"/>
                </a:cubicBezTo>
                <a:cubicBezTo>
                  <a:pt x="801" y="32"/>
                  <a:pt x="801" y="32"/>
                  <a:pt x="801" y="32"/>
                </a:cubicBezTo>
                <a:cubicBezTo>
                  <a:pt x="802" y="33"/>
                  <a:pt x="803" y="34"/>
                  <a:pt x="804" y="35"/>
                </a:cubicBezTo>
                <a:close/>
                <a:moveTo>
                  <a:pt x="801" y="30"/>
                </a:moveTo>
                <a:cubicBezTo>
                  <a:pt x="804" y="30"/>
                  <a:pt x="804" y="30"/>
                  <a:pt x="804" y="30"/>
                </a:cubicBezTo>
                <a:cubicBezTo>
                  <a:pt x="803" y="33"/>
                  <a:pt x="803" y="33"/>
                  <a:pt x="803" y="33"/>
                </a:cubicBezTo>
                <a:cubicBezTo>
                  <a:pt x="803" y="32"/>
                  <a:pt x="802" y="31"/>
                  <a:pt x="801" y="30"/>
                </a:cubicBezTo>
                <a:close/>
                <a:moveTo>
                  <a:pt x="806" y="39"/>
                </a:moveTo>
                <a:cubicBezTo>
                  <a:pt x="771" y="55"/>
                  <a:pt x="771" y="55"/>
                  <a:pt x="771" y="55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4" y="36"/>
                  <a:pt x="804" y="36"/>
                  <a:pt x="804" y="36"/>
                </a:cubicBezTo>
                <a:cubicBezTo>
                  <a:pt x="804" y="37"/>
                  <a:pt x="805" y="38"/>
                  <a:pt x="806" y="39"/>
                </a:cubicBezTo>
                <a:close/>
                <a:moveTo>
                  <a:pt x="804" y="34"/>
                </a:moveTo>
                <a:cubicBezTo>
                  <a:pt x="807" y="34"/>
                  <a:pt x="807" y="34"/>
                  <a:pt x="807" y="34"/>
                </a:cubicBezTo>
                <a:cubicBezTo>
                  <a:pt x="806" y="37"/>
                  <a:pt x="806" y="37"/>
                  <a:pt x="806" y="37"/>
                </a:cubicBezTo>
                <a:cubicBezTo>
                  <a:pt x="805" y="36"/>
                  <a:pt x="805" y="35"/>
                  <a:pt x="804" y="34"/>
                </a:cubicBezTo>
                <a:close/>
                <a:moveTo>
                  <a:pt x="810" y="58"/>
                </a:moveTo>
                <a:cubicBezTo>
                  <a:pt x="810" y="64"/>
                  <a:pt x="808" y="70"/>
                  <a:pt x="806" y="76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808" y="72"/>
                  <a:pt x="808" y="72"/>
                  <a:pt x="808" y="72"/>
                </a:cubicBezTo>
                <a:cubicBezTo>
                  <a:pt x="808" y="71"/>
                  <a:pt x="808" y="71"/>
                  <a:pt x="808" y="71"/>
                </a:cubicBezTo>
                <a:cubicBezTo>
                  <a:pt x="771" y="60"/>
                  <a:pt x="771" y="60"/>
                  <a:pt x="771" y="60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809" y="67"/>
                  <a:pt x="809" y="67"/>
                  <a:pt x="809" y="67"/>
                </a:cubicBezTo>
                <a:cubicBezTo>
                  <a:pt x="771" y="59"/>
                  <a:pt x="771" y="59"/>
                  <a:pt x="771" y="59"/>
                </a:cubicBezTo>
                <a:cubicBezTo>
                  <a:pt x="772" y="59"/>
                  <a:pt x="772" y="59"/>
                  <a:pt x="772" y="59"/>
                </a:cubicBezTo>
                <a:cubicBezTo>
                  <a:pt x="810" y="63"/>
                  <a:pt x="810" y="63"/>
                  <a:pt x="810" y="63"/>
                </a:cubicBezTo>
                <a:cubicBezTo>
                  <a:pt x="810" y="62"/>
                  <a:pt x="810" y="62"/>
                  <a:pt x="810" y="62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810" y="58"/>
                  <a:pt x="810" y="58"/>
                  <a:pt x="810" y="58"/>
                </a:cubicBezTo>
                <a:cubicBezTo>
                  <a:pt x="772" y="58"/>
                  <a:pt x="772" y="58"/>
                  <a:pt x="772" y="58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10" y="53"/>
                  <a:pt x="810" y="53"/>
                  <a:pt x="810" y="53"/>
                </a:cubicBezTo>
                <a:cubicBezTo>
                  <a:pt x="809" y="53"/>
                  <a:pt x="809" y="53"/>
                  <a:pt x="809" y="53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772" y="57"/>
                  <a:pt x="772" y="57"/>
                  <a:pt x="772" y="57"/>
                </a:cubicBezTo>
                <a:cubicBezTo>
                  <a:pt x="809" y="49"/>
                  <a:pt x="809" y="49"/>
                  <a:pt x="809" y="49"/>
                </a:cubicBezTo>
                <a:cubicBezTo>
                  <a:pt x="809" y="48"/>
                  <a:pt x="809" y="48"/>
                  <a:pt x="809" y="48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808" y="44"/>
                  <a:pt x="808" y="44"/>
                  <a:pt x="808" y="44"/>
                </a:cubicBezTo>
                <a:cubicBezTo>
                  <a:pt x="807" y="44"/>
                  <a:pt x="807" y="44"/>
                  <a:pt x="807" y="44"/>
                </a:cubicBezTo>
                <a:cubicBezTo>
                  <a:pt x="771" y="56"/>
                  <a:pt x="771" y="56"/>
                  <a:pt x="771" y="56"/>
                </a:cubicBezTo>
                <a:cubicBezTo>
                  <a:pt x="771" y="55"/>
                  <a:pt x="771" y="55"/>
                  <a:pt x="771" y="55"/>
                </a:cubicBezTo>
                <a:cubicBezTo>
                  <a:pt x="806" y="40"/>
                  <a:pt x="806" y="40"/>
                  <a:pt x="806" y="40"/>
                </a:cubicBezTo>
                <a:cubicBezTo>
                  <a:pt x="808" y="45"/>
                  <a:pt x="810" y="51"/>
                  <a:pt x="810" y="58"/>
                </a:cubicBezTo>
                <a:close/>
                <a:moveTo>
                  <a:pt x="806" y="38"/>
                </a:moveTo>
                <a:cubicBezTo>
                  <a:pt x="809" y="38"/>
                  <a:pt x="809" y="38"/>
                  <a:pt x="809" y="38"/>
                </a:cubicBezTo>
                <a:cubicBezTo>
                  <a:pt x="807" y="41"/>
                  <a:pt x="807" y="41"/>
                  <a:pt x="807" y="41"/>
                </a:cubicBezTo>
                <a:cubicBezTo>
                  <a:pt x="807" y="40"/>
                  <a:pt x="807" y="39"/>
                  <a:pt x="806" y="38"/>
                </a:cubicBezTo>
                <a:close/>
                <a:moveTo>
                  <a:pt x="811" y="59"/>
                </a:moveTo>
                <a:cubicBezTo>
                  <a:pt x="811" y="59"/>
                  <a:pt x="811" y="59"/>
                  <a:pt x="811" y="59"/>
                </a:cubicBezTo>
                <a:cubicBezTo>
                  <a:pt x="813" y="57"/>
                  <a:pt x="813" y="57"/>
                  <a:pt x="813" y="57"/>
                </a:cubicBezTo>
                <a:cubicBezTo>
                  <a:pt x="813" y="58"/>
                  <a:pt x="813" y="58"/>
                  <a:pt x="813" y="58"/>
                </a:cubicBezTo>
                <a:lnTo>
                  <a:pt x="811" y="59"/>
                </a:lnTo>
                <a:close/>
                <a:moveTo>
                  <a:pt x="813" y="58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0"/>
                  <a:pt x="811" y="60"/>
                  <a:pt x="811" y="60"/>
                </a:cubicBezTo>
                <a:cubicBezTo>
                  <a:pt x="811" y="59"/>
                  <a:pt x="811" y="59"/>
                  <a:pt x="811" y="59"/>
                </a:cubicBezTo>
                <a:lnTo>
                  <a:pt x="813" y="58"/>
                </a:lnTo>
                <a:close/>
                <a:moveTo>
                  <a:pt x="811" y="58"/>
                </a:moveTo>
                <a:cubicBezTo>
                  <a:pt x="811" y="58"/>
                  <a:pt x="811" y="58"/>
                  <a:pt x="811" y="58"/>
                </a:cubicBezTo>
                <a:cubicBezTo>
                  <a:pt x="811" y="57"/>
                  <a:pt x="811" y="56"/>
                  <a:pt x="811" y="55"/>
                </a:cubicBezTo>
                <a:cubicBezTo>
                  <a:pt x="813" y="57"/>
                  <a:pt x="813" y="57"/>
                  <a:pt x="813" y="57"/>
                </a:cubicBezTo>
                <a:lnTo>
                  <a:pt x="811" y="58"/>
                </a:lnTo>
                <a:close/>
                <a:moveTo>
                  <a:pt x="811" y="55"/>
                </a:moveTo>
                <a:cubicBezTo>
                  <a:pt x="811" y="55"/>
                  <a:pt x="811" y="55"/>
                  <a:pt x="811" y="55"/>
                </a:cubicBezTo>
                <a:cubicBezTo>
                  <a:pt x="813" y="53"/>
                  <a:pt x="813" y="53"/>
                  <a:pt x="813" y="53"/>
                </a:cubicBezTo>
                <a:cubicBezTo>
                  <a:pt x="813" y="56"/>
                  <a:pt x="813" y="56"/>
                  <a:pt x="813" y="56"/>
                </a:cubicBezTo>
                <a:lnTo>
                  <a:pt x="811" y="55"/>
                </a:lnTo>
                <a:close/>
                <a:moveTo>
                  <a:pt x="811" y="54"/>
                </a:moveTo>
                <a:cubicBezTo>
                  <a:pt x="811" y="54"/>
                  <a:pt x="811" y="54"/>
                  <a:pt x="811" y="54"/>
                </a:cubicBezTo>
                <a:cubicBezTo>
                  <a:pt x="813" y="52"/>
                  <a:pt x="813" y="52"/>
                  <a:pt x="813" y="52"/>
                </a:cubicBezTo>
                <a:cubicBezTo>
                  <a:pt x="813" y="53"/>
                  <a:pt x="813" y="53"/>
                  <a:pt x="813" y="53"/>
                </a:cubicBezTo>
                <a:lnTo>
                  <a:pt x="811" y="54"/>
                </a:lnTo>
                <a:close/>
                <a:moveTo>
                  <a:pt x="811" y="60"/>
                </a:moveTo>
                <a:cubicBezTo>
                  <a:pt x="813" y="61"/>
                  <a:pt x="813" y="61"/>
                  <a:pt x="813" y="61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2"/>
                  <a:pt x="811" y="61"/>
                  <a:pt x="811" y="60"/>
                </a:cubicBezTo>
                <a:close/>
                <a:moveTo>
                  <a:pt x="813" y="62"/>
                </a:moveTo>
                <a:cubicBezTo>
                  <a:pt x="813" y="63"/>
                  <a:pt x="813" y="63"/>
                  <a:pt x="813" y="63"/>
                </a:cubicBezTo>
                <a:cubicBezTo>
                  <a:pt x="811" y="63"/>
                  <a:pt x="811" y="63"/>
                  <a:pt x="811" y="63"/>
                </a:cubicBezTo>
                <a:cubicBezTo>
                  <a:pt x="811" y="63"/>
                  <a:pt x="811" y="63"/>
                  <a:pt x="811" y="63"/>
                </a:cubicBezTo>
                <a:lnTo>
                  <a:pt x="813" y="62"/>
                </a:lnTo>
                <a:close/>
                <a:moveTo>
                  <a:pt x="813" y="63"/>
                </a:moveTo>
                <a:cubicBezTo>
                  <a:pt x="813" y="65"/>
                  <a:pt x="813" y="65"/>
                  <a:pt x="813" y="65"/>
                </a:cubicBezTo>
                <a:cubicBezTo>
                  <a:pt x="810" y="64"/>
                  <a:pt x="810" y="64"/>
                  <a:pt x="810" y="64"/>
                </a:cubicBezTo>
                <a:cubicBezTo>
                  <a:pt x="810" y="64"/>
                  <a:pt x="810" y="64"/>
                  <a:pt x="810" y="64"/>
                </a:cubicBezTo>
                <a:lnTo>
                  <a:pt x="813" y="63"/>
                </a:ln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2" y="66"/>
                </a:moveTo>
                <a:cubicBezTo>
                  <a:pt x="810" y="67"/>
                  <a:pt x="810" y="67"/>
                  <a:pt x="810" y="67"/>
                </a:cubicBezTo>
                <a:cubicBezTo>
                  <a:pt x="810" y="66"/>
                  <a:pt x="810" y="65"/>
                  <a:pt x="810" y="64"/>
                </a:cubicBezTo>
                <a:lnTo>
                  <a:pt x="812" y="66"/>
                </a:lnTo>
                <a:close/>
                <a:moveTo>
                  <a:pt x="812" y="66"/>
                </a:moveTo>
                <a:cubicBezTo>
                  <a:pt x="812" y="67"/>
                  <a:pt x="812" y="67"/>
                  <a:pt x="812" y="67"/>
                </a:cubicBezTo>
                <a:cubicBezTo>
                  <a:pt x="810" y="68"/>
                  <a:pt x="810" y="68"/>
                  <a:pt x="810" y="68"/>
                </a:cubicBezTo>
                <a:cubicBezTo>
                  <a:pt x="810" y="68"/>
                  <a:pt x="810" y="68"/>
                  <a:pt x="810" y="68"/>
                </a:cubicBezTo>
                <a:lnTo>
                  <a:pt x="812" y="66"/>
                </a:lnTo>
                <a:close/>
                <a:moveTo>
                  <a:pt x="810" y="50"/>
                </a:moveTo>
                <a:cubicBezTo>
                  <a:pt x="812" y="47"/>
                  <a:pt x="812" y="47"/>
                  <a:pt x="812" y="47"/>
                </a:cubicBezTo>
                <a:cubicBezTo>
                  <a:pt x="812" y="48"/>
                  <a:pt x="812" y="48"/>
                  <a:pt x="812" y="48"/>
                </a:cubicBezTo>
                <a:cubicBezTo>
                  <a:pt x="810" y="50"/>
                  <a:pt x="810" y="50"/>
                  <a:pt x="810" y="50"/>
                </a:cubicBezTo>
                <a:cubicBezTo>
                  <a:pt x="810" y="50"/>
                  <a:pt x="810" y="50"/>
                  <a:pt x="810" y="50"/>
                </a:cubicBezTo>
                <a:close/>
                <a:moveTo>
                  <a:pt x="812" y="44"/>
                </a:moveTo>
                <a:cubicBezTo>
                  <a:pt x="812" y="44"/>
                  <a:pt x="812" y="44"/>
                  <a:pt x="812" y="44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2" y="46"/>
                  <a:pt x="812" y="46"/>
                  <a:pt x="812" y="46"/>
                </a:cubicBezTo>
                <a:lnTo>
                  <a:pt x="812" y="44"/>
                </a:lnTo>
                <a:close/>
                <a:moveTo>
                  <a:pt x="810" y="49"/>
                </a:moveTo>
                <a:cubicBezTo>
                  <a:pt x="810" y="48"/>
                  <a:pt x="810" y="47"/>
                  <a:pt x="809" y="46"/>
                </a:cubicBezTo>
                <a:cubicBezTo>
                  <a:pt x="812" y="47"/>
                  <a:pt x="812" y="47"/>
                  <a:pt x="812" y="47"/>
                </a:cubicBezTo>
                <a:lnTo>
                  <a:pt x="810" y="49"/>
                </a:lnTo>
                <a:close/>
                <a:moveTo>
                  <a:pt x="810" y="75"/>
                </a:moveTo>
                <a:cubicBezTo>
                  <a:pt x="807" y="76"/>
                  <a:pt x="807" y="76"/>
                  <a:pt x="807" y="76"/>
                </a:cubicBezTo>
                <a:cubicBezTo>
                  <a:pt x="808" y="75"/>
                  <a:pt x="808" y="74"/>
                  <a:pt x="808" y="73"/>
                </a:cubicBezTo>
                <a:lnTo>
                  <a:pt x="810" y="75"/>
                </a:lnTo>
                <a:close/>
                <a:moveTo>
                  <a:pt x="810" y="74"/>
                </a:moveTo>
                <a:cubicBezTo>
                  <a:pt x="810" y="75"/>
                  <a:pt x="810" y="75"/>
                  <a:pt x="810" y="75"/>
                </a:cubicBezTo>
                <a:cubicBezTo>
                  <a:pt x="810" y="75"/>
                  <a:pt x="810" y="75"/>
                  <a:pt x="810" y="75"/>
                </a:cubicBezTo>
                <a:lnTo>
                  <a:pt x="810" y="74"/>
                </a:lnTo>
                <a:close/>
                <a:moveTo>
                  <a:pt x="810" y="75"/>
                </a:moveTo>
                <a:cubicBezTo>
                  <a:pt x="809" y="76"/>
                  <a:pt x="809" y="76"/>
                  <a:pt x="809" y="76"/>
                </a:cubicBezTo>
                <a:cubicBezTo>
                  <a:pt x="807" y="76"/>
                  <a:pt x="807" y="76"/>
                  <a:pt x="807" y="76"/>
                </a:cubicBezTo>
                <a:cubicBezTo>
                  <a:pt x="807" y="76"/>
                  <a:pt x="807" y="76"/>
                  <a:pt x="807" y="76"/>
                </a:cubicBezTo>
                <a:lnTo>
                  <a:pt x="810" y="75"/>
                </a:lnTo>
                <a:close/>
                <a:moveTo>
                  <a:pt x="808" y="79"/>
                </a:moveTo>
                <a:cubicBezTo>
                  <a:pt x="808" y="78"/>
                  <a:pt x="808" y="78"/>
                  <a:pt x="808" y="78"/>
                </a:cubicBezTo>
                <a:cubicBezTo>
                  <a:pt x="808" y="79"/>
                  <a:pt x="808" y="79"/>
                  <a:pt x="808" y="79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8" y="80"/>
                  <a:pt x="808" y="80"/>
                  <a:pt x="808" y="80"/>
                </a:cubicBezTo>
                <a:close/>
                <a:moveTo>
                  <a:pt x="808" y="79"/>
                </a:moveTo>
                <a:cubicBezTo>
                  <a:pt x="805" y="80"/>
                  <a:pt x="805" y="80"/>
                  <a:pt x="805" y="80"/>
                </a:cubicBezTo>
                <a:cubicBezTo>
                  <a:pt x="806" y="79"/>
                  <a:pt x="806" y="78"/>
                  <a:pt x="807" y="77"/>
                </a:cubicBezTo>
                <a:lnTo>
                  <a:pt x="808" y="79"/>
                </a:lnTo>
                <a:close/>
                <a:moveTo>
                  <a:pt x="802" y="88"/>
                </a:moveTo>
                <a:cubicBezTo>
                  <a:pt x="800" y="87"/>
                  <a:pt x="800" y="87"/>
                  <a:pt x="800" y="87"/>
                </a:cubicBezTo>
                <a:cubicBezTo>
                  <a:pt x="800" y="87"/>
                  <a:pt x="800" y="87"/>
                  <a:pt x="800" y="87"/>
                </a:cubicBezTo>
                <a:cubicBezTo>
                  <a:pt x="803" y="87"/>
                  <a:pt x="803" y="87"/>
                  <a:pt x="803" y="87"/>
                </a:cubicBezTo>
                <a:lnTo>
                  <a:pt x="802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90"/>
                </a:moveTo>
                <a:cubicBezTo>
                  <a:pt x="799" y="88"/>
                  <a:pt x="799" y="88"/>
                  <a:pt x="799" y="88"/>
                </a:cubicBezTo>
                <a:cubicBezTo>
                  <a:pt x="800" y="88"/>
                  <a:pt x="800" y="88"/>
                  <a:pt x="800" y="88"/>
                </a:cubicBezTo>
                <a:cubicBezTo>
                  <a:pt x="802" y="88"/>
                  <a:pt x="802" y="88"/>
                  <a:pt x="802" y="88"/>
                </a:cubicBezTo>
                <a:lnTo>
                  <a:pt x="800" y="90"/>
                </a:lnTo>
                <a:close/>
                <a:moveTo>
                  <a:pt x="801" y="91"/>
                </a:moveTo>
                <a:cubicBezTo>
                  <a:pt x="801" y="91"/>
                  <a:pt x="801" y="91"/>
                  <a:pt x="801" y="91"/>
                </a:cubicBezTo>
                <a:cubicBezTo>
                  <a:pt x="801" y="91"/>
                  <a:pt x="801" y="91"/>
                  <a:pt x="801" y="91"/>
                </a:cubicBezTo>
                <a:close/>
                <a:moveTo>
                  <a:pt x="799" y="88"/>
                </a:moveTo>
                <a:cubicBezTo>
                  <a:pt x="800" y="91"/>
                  <a:pt x="800" y="91"/>
                  <a:pt x="800" y="91"/>
                </a:cubicBezTo>
                <a:cubicBezTo>
                  <a:pt x="797" y="90"/>
                  <a:pt x="797" y="90"/>
                  <a:pt x="797" y="90"/>
                </a:cubicBezTo>
                <a:cubicBezTo>
                  <a:pt x="798" y="90"/>
                  <a:pt x="799" y="89"/>
                  <a:pt x="799" y="88"/>
                </a:cubicBezTo>
                <a:close/>
                <a:moveTo>
                  <a:pt x="800" y="89"/>
                </a:moveTo>
                <a:cubicBezTo>
                  <a:pt x="800" y="90"/>
                  <a:pt x="800" y="90"/>
                  <a:pt x="800" y="90"/>
                </a:cubicBezTo>
                <a:cubicBezTo>
                  <a:pt x="800" y="90"/>
                  <a:pt x="800" y="90"/>
                  <a:pt x="800" y="90"/>
                </a:cubicBezTo>
                <a:lnTo>
                  <a:pt x="800" y="89"/>
                </a:lnTo>
                <a:close/>
                <a:moveTo>
                  <a:pt x="798" y="87"/>
                </a:move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801" y="84"/>
                  <a:pt x="801" y="84"/>
                  <a:pt x="801" y="84"/>
                </a:cubicBezTo>
                <a:cubicBezTo>
                  <a:pt x="800" y="85"/>
                  <a:pt x="799" y="86"/>
                  <a:pt x="798" y="87"/>
                </a:cubicBezTo>
                <a:close/>
                <a:moveTo>
                  <a:pt x="801" y="84"/>
                </a:moveTo>
                <a:cubicBezTo>
                  <a:pt x="770" y="61"/>
                  <a:pt x="770" y="61"/>
                  <a:pt x="770" y="61"/>
                </a:cubicBezTo>
                <a:cubicBezTo>
                  <a:pt x="770" y="61"/>
                  <a:pt x="770" y="61"/>
                  <a:pt x="771" y="61"/>
                </a:cubicBezTo>
                <a:cubicBezTo>
                  <a:pt x="804" y="80"/>
                  <a:pt x="804" y="80"/>
                  <a:pt x="804" y="80"/>
                </a:cubicBezTo>
                <a:cubicBezTo>
                  <a:pt x="803" y="82"/>
                  <a:pt x="802" y="83"/>
                  <a:pt x="801" y="84"/>
                </a:cubicBezTo>
                <a:close/>
                <a:moveTo>
                  <a:pt x="804" y="80"/>
                </a:moveTo>
                <a:cubicBezTo>
                  <a:pt x="771" y="61"/>
                  <a:pt x="771" y="61"/>
                  <a:pt x="771" y="61"/>
                </a:cubicBezTo>
                <a:cubicBezTo>
                  <a:pt x="771" y="61"/>
                  <a:pt x="771" y="61"/>
                  <a:pt x="771" y="61"/>
                </a:cubicBezTo>
                <a:cubicBezTo>
                  <a:pt x="806" y="76"/>
                  <a:pt x="806" y="76"/>
                  <a:pt x="806" y="76"/>
                </a:cubicBezTo>
                <a:cubicBezTo>
                  <a:pt x="805" y="77"/>
                  <a:pt x="805" y="79"/>
                  <a:pt x="804" y="80"/>
                </a:cubicBezTo>
                <a:close/>
                <a:moveTo>
                  <a:pt x="803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5" y="84"/>
                  <a:pt x="805" y="84"/>
                  <a:pt x="805" y="84"/>
                </a:cubicBezTo>
                <a:cubicBezTo>
                  <a:pt x="803" y="84"/>
                  <a:pt x="803" y="84"/>
                  <a:pt x="803" y="84"/>
                </a:cubicBezTo>
                <a:cubicBezTo>
                  <a:pt x="803" y="84"/>
                  <a:pt x="803" y="84"/>
                  <a:pt x="803" y="84"/>
                </a:cubicBezTo>
                <a:close/>
                <a:moveTo>
                  <a:pt x="803" y="84"/>
                </a:moveTo>
                <a:cubicBezTo>
                  <a:pt x="803" y="83"/>
                  <a:pt x="804" y="82"/>
                  <a:pt x="804" y="81"/>
                </a:cubicBezTo>
                <a:cubicBezTo>
                  <a:pt x="806" y="83"/>
                  <a:pt x="806" y="83"/>
                  <a:pt x="806" y="83"/>
                </a:cubicBezTo>
                <a:lnTo>
                  <a:pt x="803" y="84"/>
                </a:lnTo>
                <a:close/>
                <a:moveTo>
                  <a:pt x="805" y="80"/>
                </a:moveTo>
                <a:cubicBezTo>
                  <a:pt x="807" y="81"/>
                  <a:pt x="807" y="81"/>
                  <a:pt x="807" y="81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5" y="81"/>
                  <a:pt x="805" y="81"/>
                  <a:pt x="805" y="81"/>
                </a:cubicBezTo>
                <a:cubicBezTo>
                  <a:pt x="805" y="81"/>
                  <a:pt x="805" y="80"/>
                  <a:pt x="805" y="80"/>
                </a:cubicBezTo>
                <a:close/>
                <a:moveTo>
                  <a:pt x="805" y="80"/>
                </a:moveTo>
                <a:cubicBezTo>
                  <a:pt x="805" y="80"/>
                  <a:pt x="805" y="80"/>
                  <a:pt x="805" y="80"/>
                </a:cubicBezTo>
                <a:cubicBezTo>
                  <a:pt x="808" y="79"/>
                  <a:pt x="808" y="79"/>
                  <a:pt x="808" y="79"/>
                </a:cubicBezTo>
                <a:cubicBezTo>
                  <a:pt x="807" y="80"/>
                  <a:pt x="807" y="80"/>
                  <a:pt x="807" y="80"/>
                </a:cubicBezTo>
                <a:lnTo>
                  <a:pt x="805" y="80"/>
                </a:lnTo>
                <a:close/>
                <a:moveTo>
                  <a:pt x="770" y="54"/>
                </a:moveTo>
                <a:cubicBezTo>
                  <a:pt x="770" y="54"/>
                  <a:pt x="770" y="53"/>
                  <a:pt x="770" y="53"/>
                </a:cubicBezTo>
                <a:cubicBezTo>
                  <a:pt x="798" y="28"/>
                  <a:pt x="798" y="28"/>
                  <a:pt x="798" y="28"/>
                </a:cubicBezTo>
                <a:cubicBezTo>
                  <a:pt x="799" y="29"/>
                  <a:pt x="800" y="30"/>
                  <a:pt x="801" y="31"/>
                </a:cubicBezTo>
                <a:lnTo>
                  <a:pt x="770" y="54"/>
                </a:lnTo>
                <a:close/>
                <a:moveTo>
                  <a:pt x="770" y="62"/>
                </a:moveTo>
                <a:cubicBezTo>
                  <a:pt x="798" y="88"/>
                  <a:pt x="798" y="88"/>
                  <a:pt x="798" y="88"/>
                </a:cubicBezTo>
                <a:cubicBezTo>
                  <a:pt x="797" y="89"/>
                  <a:pt x="796" y="90"/>
                  <a:pt x="795" y="91"/>
                </a:cubicBezTo>
                <a:cubicBezTo>
                  <a:pt x="770" y="62"/>
                  <a:pt x="770" y="62"/>
                  <a:pt x="770" y="62"/>
                </a:cubicBezTo>
                <a:cubicBezTo>
                  <a:pt x="770" y="62"/>
                  <a:pt x="770" y="62"/>
                  <a:pt x="770" y="62"/>
                </a:cubicBezTo>
                <a:close/>
                <a:moveTo>
                  <a:pt x="795" y="91"/>
                </a:moveTo>
                <a:cubicBezTo>
                  <a:pt x="794" y="92"/>
                  <a:pt x="793" y="93"/>
                  <a:pt x="791" y="94"/>
                </a:cubicBezTo>
                <a:cubicBezTo>
                  <a:pt x="769" y="63"/>
                  <a:pt x="769" y="63"/>
                  <a:pt x="769" y="63"/>
                </a:cubicBezTo>
                <a:cubicBezTo>
                  <a:pt x="769" y="63"/>
                  <a:pt x="769" y="63"/>
                  <a:pt x="769" y="63"/>
                </a:cubicBezTo>
                <a:lnTo>
                  <a:pt x="795" y="91"/>
                </a:lnTo>
                <a:close/>
                <a:moveTo>
                  <a:pt x="793" y="94"/>
                </a:moveTo>
                <a:cubicBezTo>
                  <a:pt x="793" y="97"/>
                  <a:pt x="793" y="97"/>
                  <a:pt x="793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1" y="95"/>
                  <a:pt x="792" y="95"/>
                  <a:pt x="793" y="94"/>
                </a:cubicBezTo>
                <a:close/>
                <a:moveTo>
                  <a:pt x="790" y="96"/>
                </a:moveTo>
                <a:cubicBezTo>
                  <a:pt x="793" y="97"/>
                  <a:pt x="793" y="97"/>
                  <a:pt x="793" y="97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6"/>
                  <a:pt x="790" y="96"/>
                  <a:pt x="790" y="96"/>
                </a:cubicBezTo>
                <a:cubicBezTo>
                  <a:pt x="790" y="96"/>
                  <a:pt x="790" y="96"/>
                  <a:pt x="790" y="96"/>
                </a:cubicBezTo>
                <a:close/>
                <a:moveTo>
                  <a:pt x="793" y="97"/>
                </a:moveTo>
                <a:cubicBezTo>
                  <a:pt x="793" y="98"/>
                  <a:pt x="793" y="98"/>
                  <a:pt x="793" y="98"/>
                </a:cubicBezTo>
                <a:cubicBezTo>
                  <a:pt x="792" y="98"/>
                  <a:pt x="792" y="98"/>
                  <a:pt x="792" y="98"/>
                </a:cubicBezTo>
                <a:lnTo>
                  <a:pt x="793" y="97"/>
                </a:lnTo>
                <a:close/>
                <a:moveTo>
                  <a:pt x="793" y="97"/>
                </a:moveTo>
                <a:cubicBezTo>
                  <a:pt x="793" y="97"/>
                  <a:pt x="793" y="97"/>
                  <a:pt x="793" y="97"/>
                </a:cubicBezTo>
                <a:cubicBezTo>
                  <a:pt x="794" y="98"/>
                  <a:pt x="794" y="98"/>
                  <a:pt x="794" y="98"/>
                </a:cubicBezTo>
                <a:cubicBezTo>
                  <a:pt x="793" y="98"/>
                  <a:pt x="793" y="98"/>
                  <a:pt x="793" y="98"/>
                </a:cubicBezTo>
                <a:lnTo>
                  <a:pt x="793" y="97"/>
                </a:lnTo>
                <a:close/>
                <a:moveTo>
                  <a:pt x="793" y="95"/>
                </a:moveTo>
                <a:cubicBezTo>
                  <a:pt x="793" y="96"/>
                  <a:pt x="793" y="96"/>
                  <a:pt x="793" y="96"/>
                </a:cubicBezTo>
                <a:cubicBezTo>
                  <a:pt x="793" y="96"/>
                  <a:pt x="793" y="96"/>
                  <a:pt x="793" y="96"/>
                </a:cubicBezTo>
                <a:lnTo>
                  <a:pt x="793" y="95"/>
                </a:lnTo>
                <a:close/>
                <a:moveTo>
                  <a:pt x="793" y="97"/>
                </a:moveTo>
                <a:cubicBezTo>
                  <a:pt x="794" y="97"/>
                  <a:pt x="794" y="97"/>
                  <a:pt x="794" y="97"/>
                </a:cubicBezTo>
                <a:cubicBezTo>
                  <a:pt x="794" y="97"/>
                  <a:pt x="794" y="97"/>
                  <a:pt x="794" y="97"/>
                </a:cubicBezTo>
                <a:lnTo>
                  <a:pt x="793" y="97"/>
                </a:lnTo>
                <a:close/>
                <a:moveTo>
                  <a:pt x="794" y="96"/>
                </a:moveTo>
                <a:cubicBezTo>
                  <a:pt x="793" y="94"/>
                  <a:pt x="793" y="94"/>
                  <a:pt x="793" y="94"/>
                </a:cubicBezTo>
                <a:cubicBezTo>
                  <a:pt x="793" y="94"/>
                  <a:pt x="793" y="94"/>
                  <a:pt x="793" y="94"/>
                </a:cubicBezTo>
                <a:cubicBezTo>
                  <a:pt x="795" y="95"/>
                  <a:pt x="795" y="95"/>
                  <a:pt x="795" y="95"/>
                </a:cubicBezTo>
                <a:lnTo>
                  <a:pt x="794" y="96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4" y="97"/>
                  <a:pt x="794" y="97"/>
                  <a:pt x="794" y="97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3" y="93"/>
                  <a:pt x="793" y="93"/>
                  <a:pt x="793" y="93"/>
                </a:cubicBezTo>
                <a:cubicBezTo>
                  <a:pt x="793" y="93"/>
                  <a:pt x="793" y="93"/>
                  <a:pt x="794" y="93"/>
                </a:cubicBezTo>
                <a:cubicBezTo>
                  <a:pt x="796" y="94"/>
                  <a:pt x="796" y="94"/>
                  <a:pt x="796" y="94"/>
                </a:cubicBezTo>
                <a:lnTo>
                  <a:pt x="796" y="95"/>
                </a:lnTo>
                <a:close/>
                <a:moveTo>
                  <a:pt x="796" y="95"/>
                </a:move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close/>
                <a:moveTo>
                  <a:pt x="794" y="93"/>
                </a:moveTo>
                <a:cubicBezTo>
                  <a:pt x="795" y="93"/>
                  <a:pt x="795" y="92"/>
                  <a:pt x="796" y="91"/>
                </a:cubicBezTo>
                <a:cubicBezTo>
                  <a:pt x="797" y="94"/>
                  <a:pt x="797" y="94"/>
                  <a:pt x="797" y="94"/>
                </a:cubicBezTo>
                <a:lnTo>
                  <a:pt x="794" y="93"/>
                </a:lnTo>
                <a:close/>
                <a:moveTo>
                  <a:pt x="796" y="92"/>
                </a:moveTo>
                <a:cubicBezTo>
                  <a:pt x="797" y="93"/>
                  <a:pt x="797" y="93"/>
                  <a:pt x="797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6" y="92"/>
                </a:lnTo>
                <a:close/>
                <a:moveTo>
                  <a:pt x="797" y="94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7" y="94"/>
                </a:lnTo>
                <a:close/>
                <a:moveTo>
                  <a:pt x="797" y="94"/>
                </a:moveTo>
                <a:cubicBezTo>
                  <a:pt x="797" y="94"/>
                  <a:pt x="797" y="94"/>
                  <a:pt x="797" y="94"/>
                </a:cubicBezTo>
                <a:cubicBezTo>
                  <a:pt x="797" y="94"/>
                  <a:pt x="797" y="94"/>
                  <a:pt x="797" y="94"/>
                </a:cubicBezTo>
                <a:close/>
                <a:moveTo>
                  <a:pt x="797" y="93"/>
                </a:moveTo>
                <a:cubicBezTo>
                  <a:pt x="796" y="91"/>
                  <a:pt x="796" y="91"/>
                  <a:pt x="796" y="91"/>
                </a:cubicBezTo>
                <a:cubicBezTo>
                  <a:pt x="796" y="91"/>
                  <a:pt x="797" y="91"/>
                  <a:pt x="797" y="91"/>
                </a:cubicBezTo>
                <a:cubicBezTo>
                  <a:pt x="799" y="92"/>
                  <a:pt x="799" y="92"/>
                  <a:pt x="799" y="92"/>
                </a:cubicBezTo>
                <a:lnTo>
                  <a:pt x="797" y="93"/>
                </a:lnTo>
                <a:close/>
                <a:moveTo>
                  <a:pt x="799" y="92"/>
                </a:moveTo>
                <a:cubicBezTo>
                  <a:pt x="800" y="92"/>
                  <a:pt x="800" y="92"/>
                  <a:pt x="800" y="92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7" y="94"/>
                  <a:pt x="797" y="94"/>
                  <a:pt x="797" y="94"/>
                </a:cubicBezTo>
                <a:lnTo>
                  <a:pt x="799" y="92"/>
                </a:lnTo>
                <a:close/>
                <a:moveTo>
                  <a:pt x="799" y="91"/>
                </a:moveTo>
                <a:cubicBezTo>
                  <a:pt x="797" y="91"/>
                  <a:pt x="797" y="91"/>
                  <a:pt x="797" y="91"/>
                </a:cubicBezTo>
                <a:cubicBezTo>
                  <a:pt x="797" y="91"/>
                  <a:pt x="797" y="90"/>
                  <a:pt x="797" y="90"/>
                </a:cubicBezTo>
                <a:cubicBezTo>
                  <a:pt x="800" y="91"/>
                  <a:pt x="800" y="91"/>
                  <a:pt x="800" y="91"/>
                </a:cubicBezTo>
                <a:lnTo>
                  <a:pt x="799" y="91"/>
                </a:lnTo>
                <a:close/>
                <a:moveTo>
                  <a:pt x="800" y="91"/>
                </a:moveTo>
                <a:cubicBezTo>
                  <a:pt x="800" y="92"/>
                  <a:pt x="800" y="92"/>
                  <a:pt x="800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0" y="91"/>
                </a:moveTo>
                <a:cubicBezTo>
                  <a:pt x="800" y="91"/>
                  <a:pt x="800" y="91"/>
                  <a:pt x="800" y="91"/>
                </a:cubicBezTo>
                <a:cubicBezTo>
                  <a:pt x="801" y="92"/>
                  <a:pt x="801" y="92"/>
                  <a:pt x="801" y="92"/>
                </a:cubicBezTo>
                <a:cubicBezTo>
                  <a:pt x="800" y="92"/>
                  <a:pt x="800" y="92"/>
                  <a:pt x="800" y="92"/>
                </a:cubicBezTo>
                <a:lnTo>
                  <a:pt x="800" y="91"/>
                </a:lnTo>
                <a:close/>
                <a:moveTo>
                  <a:pt x="801" y="90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2" y="90"/>
                  <a:pt x="802" y="90"/>
                  <a:pt x="802" y="90"/>
                </a:cubicBezTo>
                <a:lnTo>
                  <a:pt x="801" y="90"/>
                </a:lnTo>
                <a:close/>
                <a:moveTo>
                  <a:pt x="802" y="90"/>
                </a:moveTo>
                <a:cubicBezTo>
                  <a:pt x="802" y="91"/>
                  <a:pt x="802" y="91"/>
                  <a:pt x="802" y="91"/>
                </a:cubicBezTo>
                <a:cubicBezTo>
                  <a:pt x="801" y="91"/>
                  <a:pt x="801" y="91"/>
                  <a:pt x="801" y="91"/>
                </a:cubicBezTo>
                <a:lnTo>
                  <a:pt x="802" y="90"/>
                </a:lnTo>
                <a:close/>
                <a:moveTo>
                  <a:pt x="803" y="88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2" y="90"/>
                  <a:pt x="802" y="90"/>
                  <a:pt x="802" y="90"/>
                </a:cubicBezTo>
                <a:lnTo>
                  <a:pt x="803" y="88"/>
                </a:lnTo>
                <a:close/>
                <a:moveTo>
                  <a:pt x="803" y="88"/>
                </a:move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0" y="87"/>
                </a:moveTo>
                <a:cubicBezTo>
                  <a:pt x="801" y="86"/>
                  <a:pt x="801" y="85"/>
                  <a:pt x="802" y="85"/>
                </a:cubicBezTo>
                <a:cubicBezTo>
                  <a:pt x="803" y="87"/>
                  <a:pt x="803" y="87"/>
                  <a:pt x="803" y="87"/>
                </a:cubicBezTo>
                <a:lnTo>
                  <a:pt x="800" y="87"/>
                </a:lnTo>
                <a:close/>
                <a:moveTo>
                  <a:pt x="802" y="84"/>
                </a:moveTo>
                <a:cubicBezTo>
                  <a:pt x="805" y="85"/>
                  <a:pt x="805" y="85"/>
                  <a:pt x="805" y="85"/>
                </a:cubicBezTo>
                <a:cubicBezTo>
                  <a:pt x="803" y="87"/>
                  <a:pt x="803" y="87"/>
                  <a:pt x="803" y="87"/>
                </a:cubicBezTo>
                <a:cubicBezTo>
                  <a:pt x="802" y="84"/>
                  <a:pt x="802" y="84"/>
                  <a:pt x="802" y="84"/>
                </a:cubicBezTo>
                <a:cubicBezTo>
                  <a:pt x="802" y="84"/>
                  <a:pt x="802" y="84"/>
                  <a:pt x="802" y="84"/>
                </a:cubicBezTo>
                <a:close/>
                <a:moveTo>
                  <a:pt x="805" y="85"/>
                </a:moveTo>
                <a:cubicBezTo>
                  <a:pt x="806" y="85"/>
                  <a:pt x="806" y="85"/>
                  <a:pt x="806" y="85"/>
                </a:cubicBezTo>
                <a:cubicBezTo>
                  <a:pt x="805" y="86"/>
                  <a:pt x="805" y="86"/>
                  <a:pt x="805" y="86"/>
                </a:cubicBezTo>
                <a:cubicBezTo>
                  <a:pt x="804" y="87"/>
                  <a:pt x="804" y="87"/>
                  <a:pt x="804" y="87"/>
                </a:cubicBezTo>
                <a:lnTo>
                  <a:pt x="805" y="85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5" y="82"/>
                </a:moveTo>
                <a:cubicBezTo>
                  <a:pt x="806" y="83"/>
                  <a:pt x="806" y="83"/>
                  <a:pt x="806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5" y="82"/>
                </a:lnTo>
                <a:close/>
                <a:moveTo>
                  <a:pt x="806" y="84"/>
                </a:moveTo>
                <a:cubicBezTo>
                  <a:pt x="806" y="84"/>
                  <a:pt x="806" y="84"/>
                  <a:pt x="806" y="84"/>
                </a:cubicBezTo>
                <a:cubicBezTo>
                  <a:pt x="807" y="85"/>
                  <a:pt x="807" y="85"/>
                  <a:pt x="807" y="85"/>
                </a:cubicBezTo>
                <a:cubicBezTo>
                  <a:pt x="806" y="84"/>
                  <a:pt x="806" y="84"/>
                  <a:pt x="806" y="84"/>
                </a:cubicBezTo>
                <a:close/>
                <a:moveTo>
                  <a:pt x="807" y="83"/>
                </a:moveTo>
                <a:cubicBezTo>
                  <a:pt x="808" y="81"/>
                  <a:pt x="808" y="81"/>
                  <a:pt x="808" y="81"/>
                </a:cubicBezTo>
                <a:cubicBezTo>
                  <a:pt x="808" y="81"/>
                  <a:pt x="808" y="81"/>
                  <a:pt x="808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7" y="83"/>
                </a:lnTo>
                <a:close/>
                <a:moveTo>
                  <a:pt x="808" y="82"/>
                </a:moveTo>
                <a:cubicBezTo>
                  <a:pt x="808" y="83"/>
                  <a:pt x="808" y="83"/>
                  <a:pt x="808" y="83"/>
                </a:cubicBezTo>
                <a:cubicBezTo>
                  <a:pt x="806" y="83"/>
                  <a:pt x="806" y="83"/>
                  <a:pt x="806" y="83"/>
                </a:cubicBezTo>
                <a:lnTo>
                  <a:pt x="808" y="82"/>
                </a:lnTo>
                <a:close/>
                <a:moveTo>
                  <a:pt x="808" y="81"/>
                </a:moveTo>
                <a:cubicBezTo>
                  <a:pt x="808" y="81"/>
                  <a:pt x="808" y="81"/>
                  <a:pt x="808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8" y="82"/>
                  <a:pt x="808" y="82"/>
                  <a:pt x="808" y="82"/>
                </a:cubicBezTo>
                <a:lnTo>
                  <a:pt x="808" y="81"/>
                </a:lnTo>
                <a:close/>
                <a:moveTo>
                  <a:pt x="809" y="80"/>
                </a:moveTo>
                <a:cubicBezTo>
                  <a:pt x="808" y="80"/>
                  <a:pt x="808" y="80"/>
                  <a:pt x="808" y="80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0"/>
                </a:lnTo>
                <a:close/>
                <a:moveTo>
                  <a:pt x="808" y="79"/>
                </a:moveTo>
                <a:cubicBezTo>
                  <a:pt x="807" y="77"/>
                  <a:pt x="807" y="77"/>
                  <a:pt x="807" y="77"/>
                </a:cubicBezTo>
                <a:cubicBezTo>
                  <a:pt x="807" y="77"/>
                  <a:pt x="807" y="76"/>
                  <a:pt x="807" y="76"/>
                </a:cubicBezTo>
                <a:cubicBezTo>
                  <a:pt x="809" y="76"/>
                  <a:pt x="809" y="76"/>
                  <a:pt x="809" y="76"/>
                </a:cubicBezTo>
                <a:lnTo>
                  <a:pt x="808" y="79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09" y="79"/>
                  <a:pt x="809" y="79"/>
                  <a:pt x="809" y="79"/>
                </a:cubicBezTo>
                <a:lnTo>
                  <a:pt x="810" y="76"/>
                </a:lnTo>
                <a:close/>
                <a:moveTo>
                  <a:pt x="810" y="76"/>
                </a:moveTo>
                <a:cubicBezTo>
                  <a:pt x="810" y="76"/>
                  <a:pt x="810" y="76"/>
                  <a:pt x="810" y="76"/>
                </a:cubicBezTo>
                <a:cubicBezTo>
                  <a:pt x="810" y="76"/>
                  <a:pt x="810" y="76"/>
                  <a:pt x="810" y="76"/>
                </a:cubicBezTo>
                <a:close/>
                <a:moveTo>
                  <a:pt x="809" y="72"/>
                </a:moveTo>
                <a:cubicBezTo>
                  <a:pt x="809" y="72"/>
                  <a:pt x="809" y="72"/>
                  <a:pt x="809" y="72"/>
                </a:cubicBezTo>
                <a:cubicBezTo>
                  <a:pt x="811" y="71"/>
                  <a:pt x="811" y="71"/>
                  <a:pt x="811" y="71"/>
                </a:cubicBezTo>
                <a:cubicBezTo>
                  <a:pt x="811" y="72"/>
                  <a:pt x="811" y="72"/>
                  <a:pt x="811" y="72"/>
                </a:cubicBezTo>
                <a:lnTo>
                  <a:pt x="809" y="72"/>
                </a:lnTo>
                <a:close/>
                <a:moveTo>
                  <a:pt x="809" y="72"/>
                </a:moveTo>
                <a:cubicBezTo>
                  <a:pt x="809" y="71"/>
                  <a:pt x="809" y="70"/>
                  <a:pt x="810" y="69"/>
                </a:cubicBezTo>
                <a:cubicBezTo>
                  <a:pt x="811" y="71"/>
                  <a:pt x="811" y="71"/>
                  <a:pt x="811" y="71"/>
                </a:cubicBezTo>
                <a:lnTo>
                  <a:pt x="809" y="72"/>
                </a:lnTo>
                <a:close/>
                <a:moveTo>
                  <a:pt x="811" y="70"/>
                </a:moveTo>
                <a:cubicBezTo>
                  <a:pt x="811" y="70"/>
                  <a:pt x="811" y="70"/>
                  <a:pt x="811" y="70"/>
                </a:cubicBezTo>
                <a:cubicBezTo>
                  <a:pt x="811" y="70"/>
                  <a:pt x="811" y="70"/>
                  <a:pt x="811" y="70"/>
                </a:cubicBezTo>
                <a:close/>
                <a:moveTo>
                  <a:pt x="813" y="67"/>
                </a:moveTo>
                <a:cubicBezTo>
                  <a:pt x="813" y="67"/>
                  <a:pt x="813" y="67"/>
                  <a:pt x="813" y="67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2" y="70"/>
                  <a:pt x="812" y="70"/>
                  <a:pt x="812" y="70"/>
                </a:cubicBezTo>
                <a:lnTo>
                  <a:pt x="813" y="67"/>
                </a:lnTo>
                <a:close/>
                <a:moveTo>
                  <a:pt x="813" y="67"/>
                </a:moveTo>
                <a:cubicBezTo>
                  <a:pt x="813" y="66"/>
                  <a:pt x="813" y="66"/>
                  <a:pt x="813" y="66"/>
                </a:cubicBezTo>
                <a:cubicBezTo>
                  <a:pt x="814" y="67"/>
                  <a:pt x="814" y="67"/>
                  <a:pt x="814" y="67"/>
                </a:cubicBezTo>
                <a:cubicBezTo>
                  <a:pt x="813" y="67"/>
                  <a:pt x="813" y="67"/>
                  <a:pt x="813" y="67"/>
                </a:cubicBezTo>
                <a:close/>
                <a:moveTo>
                  <a:pt x="813" y="66"/>
                </a:moveTo>
                <a:cubicBezTo>
                  <a:pt x="814" y="64"/>
                  <a:pt x="814" y="64"/>
                  <a:pt x="814" y="64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3" y="66"/>
                  <a:pt x="813" y="66"/>
                  <a:pt x="813" y="66"/>
                </a:cubicBezTo>
                <a:close/>
                <a:moveTo>
                  <a:pt x="814" y="63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lnTo>
                  <a:pt x="814" y="63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62"/>
                </a:moveTo>
                <a:cubicBezTo>
                  <a:pt x="815" y="62"/>
                  <a:pt x="815" y="62"/>
                  <a:pt x="815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4" y="56"/>
                  <a:pt x="814" y="56"/>
                  <a:pt x="814" y="56"/>
                </a:cubicBezTo>
                <a:lnTo>
                  <a:pt x="814" y="53"/>
                </a:lnTo>
                <a:close/>
                <a:moveTo>
                  <a:pt x="814" y="53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lose/>
                <a:moveTo>
                  <a:pt x="813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3" y="52"/>
                </a:lnTo>
                <a:close/>
                <a:moveTo>
                  <a:pt x="814" y="62"/>
                </a:moveTo>
                <a:cubicBezTo>
                  <a:pt x="814" y="62"/>
                  <a:pt x="814" y="62"/>
                  <a:pt x="814" y="62"/>
                </a:cubicBezTo>
                <a:cubicBezTo>
                  <a:pt x="814" y="62"/>
                  <a:pt x="814" y="62"/>
                  <a:pt x="814" y="62"/>
                </a:cubicBezTo>
                <a:close/>
                <a:moveTo>
                  <a:pt x="814" y="58"/>
                </a:moveTo>
                <a:cubicBezTo>
                  <a:pt x="814" y="58"/>
                  <a:pt x="814" y="58"/>
                  <a:pt x="814" y="58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4" y="61"/>
                  <a:pt x="814" y="61"/>
                  <a:pt x="814" y="61"/>
                </a:cubicBezTo>
                <a:lnTo>
                  <a:pt x="814" y="58"/>
                </a:ln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8"/>
                  <a:pt x="814" y="58"/>
                  <a:pt x="814" y="58"/>
                </a:cubicBezTo>
                <a:close/>
                <a:moveTo>
                  <a:pt x="814" y="58"/>
                </a:moveTo>
                <a:cubicBezTo>
                  <a:pt x="814" y="57"/>
                  <a:pt x="814" y="57"/>
                  <a:pt x="814" y="57"/>
                </a:cubicBezTo>
                <a:cubicBezTo>
                  <a:pt x="814" y="57"/>
                  <a:pt x="814" y="57"/>
                  <a:pt x="814" y="57"/>
                </a:cubicBezTo>
                <a:cubicBezTo>
                  <a:pt x="815" y="57"/>
                  <a:pt x="815" y="57"/>
                  <a:pt x="815" y="57"/>
                </a:cubicBezTo>
                <a:lnTo>
                  <a:pt x="814" y="58"/>
                </a:lnTo>
                <a:close/>
                <a:moveTo>
                  <a:pt x="814" y="56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5"/>
                  <a:pt x="814" y="55"/>
                  <a:pt x="814" y="55"/>
                </a:cubicBezTo>
                <a:cubicBezTo>
                  <a:pt x="814" y="55"/>
                  <a:pt x="814" y="55"/>
                  <a:pt x="814" y="55"/>
                </a:cubicBezTo>
                <a:lnTo>
                  <a:pt x="814" y="56"/>
                </a:lnTo>
                <a:close/>
                <a:moveTo>
                  <a:pt x="814" y="54"/>
                </a:move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4" y="53"/>
                  <a:pt x="814" y="53"/>
                  <a:pt x="814" y="53"/>
                </a:cubicBezTo>
                <a:lnTo>
                  <a:pt x="814" y="54"/>
                </a:lnTo>
                <a:close/>
                <a:moveTo>
                  <a:pt x="814" y="53"/>
                </a:moveTo>
                <a:cubicBezTo>
                  <a:pt x="813" y="52"/>
                  <a:pt x="813" y="52"/>
                  <a:pt x="813" y="52"/>
                </a:cubicBezTo>
                <a:cubicBezTo>
                  <a:pt x="814" y="52"/>
                  <a:pt x="814" y="52"/>
                  <a:pt x="814" y="52"/>
                </a:cubicBezTo>
                <a:lnTo>
                  <a:pt x="814" y="53"/>
                </a:lnTo>
                <a:close/>
                <a:moveTo>
                  <a:pt x="813" y="63"/>
                </a:moveTo>
                <a:cubicBezTo>
                  <a:pt x="814" y="63"/>
                  <a:pt x="814" y="63"/>
                  <a:pt x="814" y="63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3" y="65"/>
                  <a:pt x="813" y="65"/>
                  <a:pt x="813" y="65"/>
                </a:cubicBezTo>
                <a:lnTo>
                  <a:pt x="813" y="63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3" y="51"/>
                  <a:pt x="813" y="51"/>
                  <a:pt x="813" y="51"/>
                </a:cubicBezTo>
                <a:lnTo>
                  <a:pt x="813" y="48"/>
                </a:lnTo>
                <a:close/>
                <a:moveTo>
                  <a:pt x="813" y="52"/>
                </a:moveTo>
                <a:cubicBezTo>
                  <a:pt x="811" y="54"/>
                  <a:pt x="811" y="54"/>
                  <a:pt x="811" y="54"/>
                </a:cubicBezTo>
                <a:cubicBezTo>
                  <a:pt x="811" y="53"/>
                  <a:pt x="810" y="52"/>
                  <a:pt x="810" y="51"/>
                </a:cubicBezTo>
                <a:lnTo>
                  <a:pt x="813" y="52"/>
                </a:lnTo>
                <a:close/>
                <a:moveTo>
                  <a:pt x="812" y="47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7"/>
                  <a:pt x="813" y="47"/>
                  <a:pt x="813" y="47"/>
                </a:cubicBezTo>
                <a:lnTo>
                  <a:pt x="812" y="47"/>
                </a:lnTo>
                <a:close/>
                <a:moveTo>
                  <a:pt x="813" y="45"/>
                </a:move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3" y="44"/>
                  <a:pt x="813" y="44"/>
                  <a:pt x="813" y="44"/>
                </a:cubicBezTo>
                <a:lnTo>
                  <a:pt x="813" y="45"/>
                </a:lnTo>
                <a:close/>
                <a:moveTo>
                  <a:pt x="812" y="43"/>
                </a:moveTo>
                <a:cubicBezTo>
                  <a:pt x="812" y="43"/>
                  <a:pt x="812" y="43"/>
                  <a:pt x="812" y="43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7"/>
                </a:moveTo>
                <a:cubicBezTo>
                  <a:pt x="809" y="46"/>
                  <a:pt x="809" y="46"/>
                  <a:pt x="809" y="46"/>
                </a:cubicBezTo>
                <a:cubicBezTo>
                  <a:pt x="809" y="46"/>
                  <a:pt x="809" y="46"/>
                  <a:pt x="809" y="46"/>
                </a:cubicBezTo>
                <a:cubicBezTo>
                  <a:pt x="811" y="44"/>
                  <a:pt x="811" y="44"/>
                  <a:pt x="811" y="44"/>
                </a:cubicBezTo>
                <a:lnTo>
                  <a:pt x="812" y="47"/>
                </a:lnTo>
                <a:close/>
                <a:moveTo>
                  <a:pt x="809" y="45"/>
                </a:moveTo>
                <a:cubicBezTo>
                  <a:pt x="809" y="45"/>
                  <a:pt x="809" y="45"/>
                  <a:pt x="809" y="45"/>
                </a:cubicBezTo>
                <a:cubicBezTo>
                  <a:pt x="811" y="43"/>
                  <a:pt x="811" y="43"/>
                  <a:pt x="811" y="43"/>
                </a:cubicBezTo>
                <a:cubicBezTo>
                  <a:pt x="811" y="44"/>
                  <a:pt x="811" y="44"/>
                  <a:pt x="811" y="44"/>
                </a:cubicBezTo>
                <a:lnTo>
                  <a:pt x="809" y="45"/>
                </a:lnTo>
                <a:close/>
                <a:moveTo>
                  <a:pt x="809" y="45"/>
                </a:moveTo>
                <a:cubicBezTo>
                  <a:pt x="809" y="44"/>
                  <a:pt x="808" y="43"/>
                  <a:pt x="808" y="42"/>
                </a:cubicBezTo>
                <a:cubicBezTo>
                  <a:pt x="811" y="43"/>
                  <a:pt x="811" y="43"/>
                  <a:pt x="811" y="43"/>
                </a:cubicBezTo>
                <a:lnTo>
                  <a:pt x="809" y="45"/>
                </a:lnTo>
                <a:close/>
                <a:moveTo>
                  <a:pt x="808" y="41"/>
                </a:moveTo>
                <a:cubicBezTo>
                  <a:pt x="808" y="41"/>
                  <a:pt x="808" y="41"/>
                  <a:pt x="808" y="41"/>
                </a:cubicBezTo>
                <a:cubicBezTo>
                  <a:pt x="809" y="38"/>
                  <a:pt x="809" y="38"/>
                  <a:pt x="809" y="38"/>
                </a:cubicBezTo>
                <a:cubicBezTo>
                  <a:pt x="809" y="39"/>
                  <a:pt x="809" y="39"/>
                  <a:pt x="809" y="39"/>
                </a:cubicBezTo>
                <a:lnTo>
                  <a:pt x="808" y="41"/>
                </a:lnTo>
                <a:close/>
                <a:moveTo>
                  <a:pt x="809" y="37"/>
                </a:moveTo>
                <a:cubicBezTo>
                  <a:pt x="809" y="37"/>
                  <a:pt x="809" y="37"/>
                  <a:pt x="809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10" y="37"/>
                  <a:pt x="810" y="37"/>
                  <a:pt x="810" y="37"/>
                </a:cubicBezTo>
                <a:lnTo>
                  <a:pt x="809" y="37"/>
                </a:lnTo>
                <a:close/>
                <a:moveTo>
                  <a:pt x="809" y="37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5"/>
                  <a:pt x="808" y="35"/>
                  <a:pt x="808" y="35"/>
                </a:cubicBezTo>
                <a:cubicBezTo>
                  <a:pt x="809" y="36"/>
                  <a:pt x="809" y="36"/>
                  <a:pt x="809" y="36"/>
                </a:cubicBezTo>
                <a:lnTo>
                  <a:pt x="809" y="37"/>
                </a:ln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9" y="38"/>
                </a:moveTo>
                <a:cubicBezTo>
                  <a:pt x="806" y="38"/>
                  <a:pt x="806" y="38"/>
                  <a:pt x="806" y="38"/>
                </a:cubicBezTo>
                <a:cubicBezTo>
                  <a:pt x="806" y="38"/>
                  <a:pt x="806" y="37"/>
                  <a:pt x="806" y="37"/>
                </a:cubicBezTo>
                <a:cubicBezTo>
                  <a:pt x="808" y="35"/>
                  <a:pt x="808" y="35"/>
                  <a:pt x="808" y="35"/>
                </a:cubicBezTo>
                <a:lnTo>
                  <a:pt x="809" y="38"/>
                </a:lnTo>
                <a:close/>
                <a:moveTo>
                  <a:pt x="806" y="37"/>
                </a:moveTo>
                <a:cubicBezTo>
                  <a:pt x="806" y="37"/>
                  <a:pt x="806" y="37"/>
                  <a:pt x="806" y="37"/>
                </a:cubicBezTo>
                <a:cubicBezTo>
                  <a:pt x="807" y="34"/>
                  <a:pt x="807" y="34"/>
                  <a:pt x="807" y="34"/>
                </a:cubicBezTo>
                <a:cubicBezTo>
                  <a:pt x="807" y="35"/>
                  <a:pt x="807" y="35"/>
                  <a:pt x="807" y="35"/>
                </a:cubicBezTo>
                <a:lnTo>
                  <a:pt x="806" y="37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7" y="33"/>
                  <a:pt x="807" y="33"/>
                  <a:pt x="807" y="33"/>
                </a:cubicBezTo>
                <a:lnTo>
                  <a:pt x="805" y="30"/>
                </a:lnTo>
                <a:close/>
                <a:moveTo>
                  <a:pt x="807" y="34"/>
                </a:moveTo>
                <a:cubicBezTo>
                  <a:pt x="804" y="34"/>
                  <a:pt x="804" y="34"/>
                  <a:pt x="804" y="34"/>
                </a:cubicBezTo>
                <a:cubicBezTo>
                  <a:pt x="804" y="34"/>
                  <a:pt x="804" y="33"/>
                  <a:pt x="804" y="33"/>
                </a:cubicBezTo>
                <a:cubicBezTo>
                  <a:pt x="805" y="31"/>
                  <a:pt x="805" y="31"/>
                  <a:pt x="805" y="31"/>
                </a:cubicBezTo>
                <a:lnTo>
                  <a:pt x="807" y="34"/>
                </a:lnTo>
                <a:close/>
                <a:moveTo>
                  <a:pt x="803" y="33"/>
                </a:moveTo>
                <a:cubicBezTo>
                  <a:pt x="803" y="33"/>
                  <a:pt x="803" y="33"/>
                  <a:pt x="803" y="33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5" y="31"/>
                  <a:pt x="805" y="31"/>
                  <a:pt x="805" y="31"/>
                </a:cubicBezTo>
                <a:lnTo>
                  <a:pt x="803" y="33"/>
                </a:lnTo>
                <a:close/>
                <a:moveTo>
                  <a:pt x="805" y="29"/>
                </a:moveTo>
                <a:cubicBezTo>
                  <a:pt x="804" y="29"/>
                  <a:pt x="804" y="29"/>
                  <a:pt x="804" y="29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5" y="28"/>
                  <a:pt x="805" y="28"/>
                  <a:pt x="805" y="28"/>
                </a:cubicBezTo>
                <a:lnTo>
                  <a:pt x="805" y="29"/>
                </a:lnTo>
                <a:close/>
                <a:moveTo>
                  <a:pt x="804" y="29"/>
                </a:moveTo>
                <a:cubicBezTo>
                  <a:pt x="802" y="27"/>
                  <a:pt x="802" y="27"/>
                  <a:pt x="802" y="27"/>
                </a:cubicBezTo>
                <a:cubicBezTo>
                  <a:pt x="802" y="27"/>
                  <a:pt x="802" y="27"/>
                  <a:pt x="802" y="27"/>
                </a:cubicBezTo>
                <a:cubicBezTo>
                  <a:pt x="804" y="28"/>
                  <a:pt x="804" y="28"/>
                  <a:pt x="804" y="28"/>
                </a:cubicBezTo>
                <a:lnTo>
                  <a:pt x="804" y="29"/>
                </a:lnTo>
                <a:close/>
                <a:moveTo>
                  <a:pt x="801" y="29"/>
                </a:moveTo>
                <a:cubicBezTo>
                  <a:pt x="801" y="29"/>
                  <a:pt x="801" y="29"/>
                  <a:pt x="801" y="29"/>
                </a:cubicBezTo>
                <a:cubicBezTo>
                  <a:pt x="802" y="26"/>
                  <a:pt x="802" y="26"/>
                  <a:pt x="802" y="26"/>
                </a:cubicBezTo>
                <a:cubicBezTo>
                  <a:pt x="802" y="27"/>
                  <a:pt x="802" y="27"/>
                  <a:pt x="802" y="27"/>
                </a:cubicBezTo>
                <a:lnTo>
                  <a:pt x="801" y="29"/>
                </a:lnTo>
                <a:close/>
                <a:moveTo>
                  <a:pt x="801" y="29"/>
                </a:moveTo>
                <a:cubicBezTo>
                  <a:pt x="800" y="28"/>
                  <a:pt x="799" y="28"/>
                  <a:pt x="798" y="27"/>
                </a:cubicBezTo>
                <a:cubicBezTo>
                  <a:pt x="801" y="26"/>
                  <a:pt x="801" y="26"/>
                  <a:pt x="801" y="26"/>
                </a:cubicBezTo>
                <a:lnTo>
                  <a:pt x="801" y="29"/>
                </a:lnTo>
                <a:close/>
                <a:moveTo>
                  <a:pt x="801" y="26"/>
                </a:moveTo>
                <a:cubicBezTo>
                  <a:pt x="798" y="27"/>
                  <a:pt x="798" y="27"/>
                  <a:pt x="798" y="27"/>
                </a:cubicBezTo>
                <a:cubicBezTo>
                  <a:pt x="798" y="26"/>
                  <a:pt x="798" y="26"/>
                  <a:pt x="798" y="26"/>
                </a:cubicBezTo>
                <a:cubicBezTo>
                  <a:pt x="799" y="24"/>
                  <a:pt x="799" y="24"/>
                  <a:pt x="799" y="24"/>
                </a:cubicBezTo>
                <a:lnTo>
                  <a:pt x="801" y="26"/>
                </a:lnTo>
                <a:close/>
                <a:moveTo>
                  <a:pt x="799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801" y="25"/>
                  <a:pt x="801" y="25"/>
                  <a:pt x="801" y="25"/>
                </a:cubicBezTo>
                <a:lnTo>
                  <a:pt x="799" y="23"/>
                </a:lnTo>
                <a:close/>
                <a:moveTo>
                  <a:pt x="798" y="26"/>
                </a:moveTo>
                <a:cubicBezTo>
                  <a:pt x="798" y="23"/>
                  <a:pt x="798" y="23"/>
                  <a:pt x="798" y="23"/>
                </a:cubicBezTo>
                <a:cubicBezTo>
                  <a:pt x="799" y="23"/>
                  <a:pt x="799" y="23"/>
                  <a:pt x="799" y="23"/>
                </a:cubicBezTo>
                <a:lnTo>
                  <a:pt x="798" y="26"/>
                </a:lnTo>
                <a:close/>
                <a:moveTo>
                  <a:pt x="797" y="26"/>
                </a:moveTo>
                <a:cubicBezTo>
                  <a:pt x="797" y="25"/>
                  <a:pt x="796" y="24"/>
                  <a:pt x="795" y="24"/>
                </a:cubicBezTo>
                <a:cubicBezTo>
                  <a:pt x="798" y="23"/>
                  <a:pt x="798" y="23"/>
                  <a:pt x="798" y="23"/>
                </a:cubicBezTo>
                <a:lnTo>
                  <a:pt x="797" y="26"/>
                </a:lnTo>
                <a:close/>
                <a:moveTo>
                  <a:pt x="795" y="20"/>
                </a:moveTo>
                <a:cubicBezTo>
                  <a:pt x="797" y="21"/>
                  <a:pt x="797" y="21"/>
                  <a:pt x="797" y="21"/>
                </a:cubicBezTo>
                <a:cubicBezTo>
                  <a:pt x="798" y="22"/>
                  <a:pt x="798" y="22"/>
                  <a:pt x="798" y="22"/>
                </a:cubicBezTo>
                <a:lnTo>
                  <a:pt x="795" y="20"/>
                </a:lnTo>
                <a:close/>
                <a:moveTo>
                  <a:pt x="794" y="23"/>
                </a:moveTo>
                <a:cubicBezTo>
                  <a:pt x="795" y="20"/>
                  <a:pt x="795" y="20"/>
                  <a:pt x="795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4" y="23"/>
                </a:lnTo>
                <a:close/>
                <a:moveTo>
                  <a:pt x="794" y="23"/>
                </a:moveTo>
                <a:cubicBezTo>
                  <a:pt x="793" y="22"/>
                  <a:pt x="792" y="22"/>
                  <a:pt x="791" y="21"/>
                </a:cubicBezTo>
                <a:cubicBezTo>
                  <a:pt x="794" y="20"/>
                  <a:pt x="794" y="20"/>
                  <a:pt x="794" y="20"/>
                </a:cubicBezTo>
                <a:lnTo>
                  <a:pt x="794" y="23"/>
                </a:lnTo>
                <a:close/>
                <a:moveTo>
                  <a:pt x="795" y="25"/>
                </a:moveTo>
                <a:cubicBezTo>
                  <a:pt x="769" y="53"/>
                  <a:pt x="769" y="53"/>
                  <a:pt x="769" y="53"/>
                </a:cubicBezTo>
                <a:cubicBezTo>
                  <a:pt x="769" y="53"/>
                  <a:pt x="769" y="52"/>
                  <a:pt x="769" y="52"/>
                </a:cubicBezTo>
                <a:cubicBezTo>
                  <a:pt x="791" y="22"/>
                  <a:pt x="791" y="22"/>
                  <a:pt x="791" y="22"/>
                </a:cubicBezTo>
                <a:cubicBezTo>
                  <a:pt x="792" y="23"/>
                  <a:pt x="793" y="24"/>
                  <a:pt x="795" y="25"/>
                </a:cubicBezTo>
                <a:close/>
                <a:moveTo>
                  <a:pt x="783" y="98"/>
                </a:moveTo>
                <a:cubicBezTo>
                  <a:pt x="768" y="63"/>
                  <a:pt x="768" y="63"/>
                  <a:pt x="768" y="63"/>
                </a:cubicBezTo>
                <a:cubicBezTo>
                  <a:pt x="768" y="63"/>
                  <a:pt x="768" y="63"/>
                  <a:pt x="768" y="63"/>
                </a:cubicBezTo>
                <a:cubicBezTo>
                  <a:pt x="787" y="96"/>
                  <a:pt x="787" y="96"/>
                  <a:pt x="787" y="96"/>
                </a:cubicBezTo>
                <a:cubicBezTo>
                  <a:pt x="786" y="97"/>
                  <a:pt x="785" y="98"/>
                  <a:pt x="783" y="98"/>
                </a:cubicBezTo>
                <a:close/>
                <a:moveTo>
                  <a:pt x="786" y="98"/>
                </a:moveTo>
                <a:cubicBezTo>
                  <a:pt x="789" y="99"/>
                  <a:pt x="789" y="99"/>
                  <a:pt x="789" y="99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6" y="98"/>
                  <a:pt x="786" y="98"/>
                  <a:pt x="786" y="98"/>
                </a:cubicBezTo>
                <a:cubicBezTo>
                  <a:pt x="786" y="98"/>
                  <a:pt x="786" y="98"/>
                  <a:pt x="786" y="98"/>
                </a:cubicBezTo>
                <a:close/>
                <a:moveTo>
                  <a:pt x="788" y="100"/>
                </a:moveTo>
                <a:cubicBezTo>
                  <a:pt x="788" y="100"/>
                  <a:pt x="788" y="100"/>
                  <a:pt x="788" y="100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lose/>
                <a:moveTo>
                  <a:pt x="788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8" y="101"/>
                  <a:pt x="788" y="101"/>
                  <a:pt x="788" y="101"/>
                </a:cubicBezTo>
                <a:cubicBezTo>
                  <a:pt x="788" y="101"/>
                  <a:pt x="788" y="101"/>
                  <a:pt x="788" y="101"/>
                </a:cubicBezTo>
                <a:lnTo>
                  <a:pt x="788" y="102"/>
                </a:lnTo>
                <a:close/>
                <a:moveTo>
                  <a:pt x="788" y="101"/>
                </a:moveTo>
                <a:cubicBezTo>
                  <a:pt x="788" y="101"/>
                  <a:pt x="788" y="101"/>
                  <a:pt x="788" y="101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9" y="100"/>
                  <a:pt x="789" y="100"/>
                  <a:pt x="789" y="100"/>
                </a:cubicBezTo>
                <a:cubicBezTo>
                  <a:pt x="788" y="101"/>
                  <a:pt x="788" y="101"/>
                  <a:pt x="788" y="101"/>
                </a:cubicBezTo>
                <a:close/>
                <a:moveTo>
                  <a:pt x="789" y="102"/>
                </a:moveTo>
                <a:cubicBezTo>
                  <a:pt x="788" y="102"/>
                  <a:pt x="788" y="102"/>
                  <a:pt x="788" y="102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lnTo>
                  <a:pt x="789" y="102"/>
                </a:lnTo>
                <a:close/>
                <a:moveTo>
                  <a:pt x="789" y="101"/>
                </a:moveTo>
                <a:cubicBezTo>
                  <a:pt x="789" y="101"/>
                  <a:pt x="789" y="101"/>
                  <a:pt x="789" y="101"/>
                </a:cubicBezTo>
                <a:cubicBezTo>
                  <a:pt x="789" y="101"/>
                  <a:pt x="789" y="101"/>
                  <a:pt x="789" y="101"/>
                </a:cubicBezTo>
                <a:cubicBezTo>
                  <a:pt x="790" y="101"/>
                  <a:pt x="790" y="101"/>
                  <a:pt x="790" y="101"/>
                </a:cubicBezTo>
                <a:lnTo>
                  <a:pt x="789" y="101"/>
                </a:lnTo>
                <a:close/>
                <a:moveTo>
                  <a:pt x="790" y="99"/>
                </a:moveTo>
                <a:cubicBezTo>
                  <a:pt x="790" y="99"/>
                  <a:pt x="790" y="99"/>
                  <a:pt x="790" y="99"/>
                </a:cubicBezTo>
                <a:cubicBezTo>
                  <a:pt x="790" y="100"/>
                  <a:pt x="790" y="100"/>
                  <a:pt x="790" y="100"/>
                </a:cubicBezTo>
                <a:lnTo>
                  <a:pt x="790" y="99"/>
                </a:lnTo>
                <a:close/>
                <a:moveTo>
                  <a:pt x="790" y="96"/>
                </a:moveTo>
                <a:cubicBezTo>
                  <a:pt x="790" y="96"/>
                  <a:pt x="790" y="96"/>
                  <a:pt x="790" y="96"/>
                </a:cubicBezTo>
                <a:cubicBezTo>
                  <a:pt x="792" y="97"/>
                  <a:pt x="792" y="97"/>
                  <a:pt x="792" y="97"/>
                </a:cubicBezTo>
                <a:cubicBezTo>
                  <a:pt x="790" y="99"/>
                  <a:pt x="790" y="99"/>
                  <a:pt x="790" y="99"/>
                </a:cubicBezTo>
                <a:lnTo>
                  <a:pt x="790" y="96"/>
                </a:lnTo>
                <a:close/>
                <a:moveTo>
                  <a:pt x="790" y="99"/>
                </a:moveTo>
                <a:cubicBezTo>
                  <a:pt x="792" y="98"/>
                  <a:pt x="792" y="98"/>
                  <a:pt x="792" y="98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2" y="99"/>
                  <a:pt x="792" y="99"/>
                  <a:pt x="792" y="99"/>
                </a:cubicBezTo>
                <a:cubicBezTo>
                  <a:pt x="790" y="99"/>
                  <a:pt x="790" y="99"/>
                  <a:pt x="790" y="99"/>
                </a:cubicBezTo>
                <a:close/>
                <a:moveTo>
                  <a:pt x="790" y="101"/>
                </a:moveTo>
                <a:cubicBezTo>
                  <a:pt x="790" y="101"/>
                  <a:pt x="790" y="101"/>
                  <a:pt x="790" y="101"/>
                </a:cubicBezTo>
                <a:cubicBezTo>
                  <a:pt x="790" y="99"/>
                  <a:pt x="790" y="99"/>
                  <a:pt x="790" y="99"/>
                </a:cubicBezTo>
                <a:cubicBezTo>
                  <a:pt x="791" y="99"/>
                  <a:pt x="791" y="99"/>
                  <a:pt x="791" y="99"/>
                </a:cubicBezTo>
                <a:cubicBezTo>
                  <a:pt x="790" y="101"/>
                  <a:pt x="790" y="101"/>
                  <a:pt x="790" y="101"/>
                </a:cubicBezTo>
                <a:close/>
                <a:moveTo>
                  <a:pt x="791" y="101"/>
                </a:moveTo>
                <a:cubicBezTo>
                  <a:pt x="792" y="99"/>
                  <a:pt x="792" y="99"/>
                  <a:pt x="792" y="99"/>
                </a:cubicBezTo>
                <a:cubicBezTo>
                  <a:pt x="793" y="99"/>
                  <a:pt x="793" y="99"/>
                  <a:pt x="793" y="99"/>
                </a:cubicBezTo>
                <a:lnTo>
                  <a:pt x="791" y="101"/>
                </a:lnTo>
                <a:close/>
                <a:moveTo>
                  <a:pt x="793" y="99"/>
                </a:moveTo>
                <a:cubicBezTo>
                  <a:pt x="792" y="99"/>
                  <a:pt x="792" y="99"/>
                  <a:pt x="792" y="99"/>
                </a:cubicBezTo>
                <a:cubicBezTo>
                  <a:pt x="792" y="98"/>
                  <a:pt x="792" y="98"/>
                  <a:pt x="792" y="98"/>
                </a:cubicBezTo>
                <a:cubicBezTo>
                  <a:pt x="794" y="99"/>
                  <a:pt x="794" y="99"/>
                  <a:pt x="794" y="99"/>
                </a:cubicBezTo>
                <a:lnTo>
                  <a:pt x="793" y="99"/>
                </a:lnTo>
                <a:close/>
                <a:moveTo>
                  <a:pt x="794" y="97"/>
                </a:moveTo>
                <a:cubicBezTo>
                  <a:pt x="795" y="96"/>
                  <a:pt x="795" y="96"/>
                  <a:pt x="795" y="96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7"/>
                  <a:pt x="794" y="97"/>
                  <a:pt x="794" y="97"/>
                </a:cubicBezTo>
                <a:close/>
                <a:moveTo>
                  <a:pt x="794" y="98"/>
                </a:moveTo>
                <a:cubicBezTo>
                  <a:pt x="794" y="98"/>
                  <a:pt x="794" y="98"/>
                  <a:pt x="794" y="98"/>
                </a:cubicBezTo>
                <a:cubicBezTo>
                  <a:pt x="794" y="97"/>
                  <a:pt x="794" y="97"/>
                  <a:pt x="794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4" y="98"/>
                  <a:pt x="794" y="98"/>
                  <a:pt x="794" y="98"/>
                </a:cubicBezTo>
                <a:close/>
                <a:moveTo>
                  <a:pt x="795" y="98"/>
                </a:moveTo>
                <a:cubicBezTo>
                  <a:pt x="795" y="97"/>
                  <a:pt x="795" y="97"/>
                  <a:pt x="795" y="97"/>
                </a:cubicBezTo>
                <a:cubicBezTo>
                  <a:pt x="795" y="97"/>
                  <a:pt x="795" y="97"/>
                  <a:pt x="795" y="97"/>
                </a:cubicBezTo>
                <a:lnTo>
                  <a:pt x="795" y="98"/>
                </a:lnTo>
                <a:close/>
                <a:moveTo>
                  <a:pt x="796" y="97"/>
                </a:moveTo>
                <a:cubicBezTo>
                  <a:pt x="796" y="97"/>
                  <a:pt x="796" y="97"/>
                  <a:pt x="796" y="97"/>
                </a:cubicBezTo>
                <a:cubicBezTo>
                  <a:pt x="796" y="97"/>
                  <a:pt x="796" y="97"/>
                  <a:pt x="796" y="97"/>
                </a:cubicBezTo>
                <a:cubicBezTo>
                  <a:pt x="795" y="97"/>
                  <a:pt x="795" y="97"/>
                  <a:pt x="795" y="97"/>
                </a:cubicBezTo>
                <a:cubicBezTo>
                  <a:pt x="795" y="96"/>
                  <a:pt x="795" y="96"/>
                  <a:pt x="795" y="96"/>
                </a:cubicBezTo>
                <a:cubicBezTo>
                  <a:pt x="796" y="96"/>
                  <a:pt x="796" y="96"/>
                  <a:pt x="796" y="96"/>
                </a:cubicBezTo>
                <a:lnTo>
                  <a:pt x="796" y="97"/>
                </a:lnTo>
                <a:close/>
                <a:moveTo>
                  <a:pt x="796" y="96"/>
                </a:moveTo>
                <a:cubicBezTo>
                  <a:pt x="796" y="96"/>
                  <a:pt x="796" y="96"/>
                  <a:pt x="796" y="96"/>
                </a:cubicBezTo>
                <a:cubicBezTo>
                  <a:pt x="796" y="95"/>
                  <a:pt x="796" y="95"/>
                  <a:pt x="796" y="95"/>
                </a:cubicBezTo>
                <a:cubicBezTo>
                  <a:pt x="796" y="95"/>
                  <a:pt x="796" y="95"/>
                  <a:pt x="796" y="95"/>
                </a:cubicBezTo>
                <a:lnTo>
                  <a:pt x="796" y="96"/>
                </a:lnTo>
                <a:close/>
                <a:moveTo>
                  <a:pt x="796" y="95"/>
                </a:move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5"/>
                  <a:pt x="797" y="95"/>
                  <a:pt x="797" y="95"/>
                </a:cubicBezTo>
                <a:lnTo>
                  <a:pt x="796" y="95"/>
                </a:ln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7" y="96"/>
                </a:moveTo>
                <a:cubicBezTo>
                  <a:pt x="797" y="96"/>
                  <a:pt x="797" y="96"/>
                  <a:pt x="797" y="96"/>
                </a:cubicBezTo>
                <a:cubicBezTo>
                  <a:pt x="797" y="95"/>
                  <a:pt x="797" y="95"/>
                  <a:pt x="797" y="95"/>
                </a:cubicBezTo>
                <a:cubicBezTo>
                  <a:pt x="797" y="96"/>
                  <a:pt x="797" y="96"/>
                  <a:pt x="797" y="96"/>
                </a:cubicBezTo>
                <a:close/>
                <a:moveTo>
                  <a:pt x="798" y="95"/>
                </a:moveTo>
                <a:cubicBezTo>
                  <a:pt x="798" y="95"/>
                  <a:pt x="798" y="95"/>
                  <a:pt x="798" y="95"/>
                </a:cubicBezTo>
                <a:cubicBezTo>
                  <a:pt x="797" y="94"/>
                  <a:pt x="797" y="94"/>
                  <a:pt x="797" y="94"/>
                </a:cubicBezTo>
                <a:cubicBezTo>
                  <a:pt x="799" y="93"/>
                  <a:pt x="799" y="93"/>
                  <a:pt x="799" y="93"/>
                </a:cubicBezTo>
                <a:cubicBezTo>
                  <a:pt x="798" y="95"/>
                  <a:pt x="798" y="95"/>
                  <a:pt x="798" y="95"/>
                </a:cubicBezTo>
                <a:close/>
                <a:moveTo>
                  <a:pt x="798" y="95"/>
                </a:moveTo>
                <a:cubicBezTo>
                  <a:pt x="799" y="93"/>
                  <a:pt x="799" y="93"/>
                  <a:pt x="799" y="93"/>
                </a:cubicBezTo>
                <a:cubicBezTo>
                  <a:pt x="801" y="93"/>
                  <a:pt x="801" y="93"/>
                  <a:pt x="801" y="93"/>
                </a:cubicBezTo>
                <a:lnTo>
                  <a:pt x="798" y="95"/>
                </a:lnTo>
                <a:close/>
                <a:moveTo>
                  <a:pt x="801" y="93"/>
                </a:moveTo>
                <a:cubicBezTo>
                  <a:pt x="799" y="93"/>
                  <a:pt x="799" y="93"/>
                  <a:pt x="799" y="93"/>
                </a:cubicBezTo>
                <a:cubicBezTo>
                  <a:pt x="800" y="92"/>
                  <a:pt x="800" y="92"/>
                  <a:pt x="800" y="92"/>
                </a:cubicBezTo>
                <a:cubicBezTo>
                  <a:pt x="801" y="92"/>
                  <a:pt x="801" y="92"/>
                  <a:pt x="801" y="92"/>
                </a:cubicBezTo>
                <a:lnTo>
                  <a:pt x="801" y="93"/>
                </a:lnTo>
                <a:close/>
                <a:moveTo>
                  <a:pt x="801" y="92"/>
                </a:moveTo>
                <a:cubicBezTo>
                  <a:pt x="801" y="92"/>
                  <a:pt x="801" y="92"/>
                  <a:pt x="801" y="92"/>
                </a:cubicBezTo>
                <a:cubicBezTo>
                  <a:pt x="801" y="91"/>
                  <a:pt x="801" y="91"/>
                  <a:pt x="801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2"/>
                  <a:pt x="802" y="92"/>
                  <a:pt x="802" y="92"/>
                </a:cubicBezTo>
                <a:lnTo>
                  <a:pt x="801" y="92"/>
                </a:lnTo>
                <a:close/>
                <a:moveTo>
                  <a:pt x="802" y="92"/>
                </a:moveTo>
                <a:cubicBezTo>
                  <a:pt x="802" y="91"/>
                  <a:pt x="802" y="91"/>
                  <a:pt x="802" y="91"/>
                </a:cubicBezTo>
                <a:cubicBezTo>
                  <a:pt x="802" y="91"/>
                  <a:pt x="802" y="91"/>
                  <a:pt x="802" y="91"/>
                </a:cubicBezTo>
                <a:lnTo>
                  <a:pt x="802" y="92"/>
                </a:lnTo>
                <a:close/>
                <a:moveTo>
                  <a:pt x="803" y="90"/>
                </a:moveTo>
                <a:cubicBezTo>
                  <a:pt x="803" y="90"/>
                  <a:pt x="803" y="90"/>
                  <a:pt x="803" y="90"/>
                </a:cubicBezTo>
                <a:cubicBezTo>
                  <a:pt x="803" y="90"/>
                  <a:pt x="803" y="90"/>
                  <a:pt x="803" y="90"/>
                </a:cubicBezTo>
                <a:cubicBezTo>
                  <a:pt x="803" y="91"/>
                  <a:pt x="803" y="91"/>
                  <a:pt x="803" y="91"/>
                </a:cubicBezTo>
                <a:cubicBezTo>
                  <a:pt x="802" y="91"/>
                  <a:pt x="802" y="91"/>
                  <a:pt x="802" y="91"/>
                </a:cubicBezTo>
                <a:cubicBezTo>
                  <a:pt x="802" y="90"/>
                  <a:pt x="802" y="90"/>
                  <a:pt x="802" y="90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3" y="90"/>
                  <a:pt x="803" y="90"/>
                  <a:pt x="803" y="90"/>
                </a:cubicBezTo>
                <a:close/>
                <a:moveTo>
                  <a:pt x="803" y="87"/>
                </a:moveTo>
                <a:cubicBezTo>
                  <a:pt x="803" y="86"/>
                  <a:pt x="803" y="86"/>
                  <a:pt x="803" y="86"/>
                </a:cubicBezTo>
                <a:cubicBezTo>
                  <a:pt x="803" y="87"/>
                  <a:pt x="803" y="87"/>
                  <a:pt x="803" y="87"/>
                </a:cubicBezTo>
                <a:close/>
                <a:moveTo>
                  <a:pt x="803" y="88"/>
                </a:moveTo>
                <a:cubicBezTo>
                  <a:pt x="804" y="89"/>
                  <a:pt x="804" y="89"/>
                  <a:pt x="804" y="89"/>
                </a:cubicBezTo>
                <a:cubicBezTo>
                  <a:pt x="803" y="88"/>
                  <a:pt x="803" y="88"/>
                  <a:pt x="803" y="88"/>
                </a:cubicBezTo>
                <a:close/>
                <a:moveTo>
                  <a:pt x="803" y="90"/>
                </a:move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lnTo>
                  <a:pt x="803" y="90"/>
                </a:lnTo>
                <a:close/>
                <a:moveTo>
                  <a:pt x="804" y="89"/>
                </a:moveTo>
                <a:cubicBezTo>
                  <a:pt x="803" y="89"/>
                  <a:pt x="803" y="89"/>
                  <a:pt x="803" y="89"/>
                </a:cubicBezTo>
                <a:cubicBezTo>
                  <a:pt x="803" y="89"/>
                  <a:pt x="803" y="89"/>
                  <a:pt x="803" y="89"/>
                </a:cubicBezTo>
                <a:cubicBezTo>
                  <a:pt x="804" y="89"/>
                  <a:pt x="804" y="89"/>
                  <a:pt x="804" y="89"/>
                </a:cubicBezTo>
                <a:close/>
                <a:moveTo>
                  <a:pt x="805" y="88"/>
                </a:moveTo>
                <a:cubicBezTo>
                  <a:pt x="804" y="88"/>
                  <a:pt x="804" y="88"/>
                  <a:pt x="804" y="88"/>
                </a:cubicBezTo>
                <a:cubicBezTo>
                  <a:pt x="804" y="88"/>
                  <a:pt x="804" y="88"/>
                  <a:pt x="804" y="88"/>
                </a:cubicBezTo>
                <a:cubicBezTo>
                  <a:pt x="804" y="87"/>
                  <a:pt x="804" y="87"/>
                  <a:pt x="804" y="87"/>
                </a:cubicBezTo>
                <a:cubicBezTo>
                  <a:pt x="805" y="86"/>
                  <a:pt x="805" y="86"/>
                  <a:pt x="805" y="86"/>
                </a:cubicBezTo>
                <a:lnTo>
                  <a:pt x="805" y="88"/>
                </a:lnTo>
                <a:close/>
                <a:moveTo>
                  <a:pt x="805" y="88"/>
                </a:moveTo>
                <a:cubicBezTo>
                  <a:pt x="805" y="86"/>
                  <a:pt x="805" y="86"/>
                  <a:pt x="805" y="86"/>
                </a:cubicBezTo>
                <a:cubicBezTo>
                  <a:pt x="807" y="85"/>
                  <a:pt x="807" y="85"/>
                  <a:pt x="807" y="85"/>
                </a:cubicBezTo>
                <a:lnTo>
                  <a:pt x="805" y="88"/>
                </a:lnTo>
                <a:close/>
                <a:moveTo>
                  <a:pt x="807" y="85"/>
                </a:moveTo>
                <a:cubicBezTo>
                  <a:pt x="805" y="86"/>
                  <a:pt x="805" y="86"/>
                  <a:pt x="805" y="86"/>
                </a:cubicBezTo>
                <a:cubicBezTo>
                  <a:pt x="806" y="85"/>
                  <a:pt x="806" y="85"/>
                  <a:pt x="806" y="85"/>
                </a:cubicBezTo>
                <a:cubicBezTo>
                  <a:pt x="807" y="85"/>
                  <a:pt x="807" y="85"/>
                  <a:pt x="807" y="85"/>
                </a:cubicBezTo>
                <a:close/>
                <a:moveTo>
                  <a:pt x="807" y="84"/>
                </a:moveTo>
                <a:cubicBezTo>
                  <a:pt x="807" y="84"/>
                  <a:pt x="807" y="84"/>
                  <a:pt x="807" y="84"/>
                </a:cubicBezTo>
                <a:cubicBezTo>
                  <a:pt x="806" y="83"/>
                  <a:pt x="806" y="83"/>
                  <a:pt x="806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7" y="84"/>
                  <a:pt x="807" y="84"/>
                  <a:pt x="807" y="84"/>
                </a:cubicBezTo>
                <a:close/>
                <a:moveTo>
                  <a:pt x="808" y="84"/>
                </a:move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lnTo>
                  <a:pt x="808" y="84"/>
                </a:lnTo>
                <a:close/>
                <a:moveTo>
                  <a:pt x="808" y="84"/>
                </a:moveTo>
                <a:cubicBezTo>
                  <a:pt x="808" y="84"/>
                  <a:pt x="808" y="84"/>
                  <a:pt x="808" y="84"/>
                </a:cubicBezTo>
                <a:cubicBezTo>
                  <a:pt x="808" y="84"/>
                  <a:pt x="808" y="84"/>
                  <a:pt x="808" y="84"/>
                </a:cubicBezTo>
                <a:close/>
                <a:moveTo>
                  <a:pt x="809" y="82"/>
                </a:move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3"/>
                  <a:pt x="808" y="83"/>
                  <a:pt x="808" y="83"/>
                </a:cubicBezTo>
                <a:cubicBezTo>
                  <a:pt x="808" y="82"/>
                  <a:pt x="808" y="82"/>
                  <a:pt x="808" y="82"/>
                </a:cubicBezTo>
                <a:cubicBezTo>
                  <a:pt x="809" y="82"/>
                  <a:pt x="809" y="82"/>
                  <a:pt x="809" y="82"/>
                </a:cubicBezTo>
                <a:cubicBezTo>
                  <a:pt x="809" y="82"/>
                  <a:pt x="809" y="82"/>
                  <a:pt x="809" y="82"/>
                </a:cubicBezTo>
                <a:close/>
                <a:moveTo>
                  <a:pt x="809" y="82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lnTo>
                  <a:pt x="809" y="82"/>
                </a:lnTo>
                <a:close/>
                <a:moveTo>
                  <a:pt x="809" y="81"/>
                </a:move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ubicBezTo>
                  <a:pt x="809" y="81"/>
                  <a:pt x="809" y="81"/>
                  <a:pt x="809" y="81"/>
                </a:cubicBezTo>
                <a:close/>
                <a:moveTo>
                  <a:pt x="810" y="80"/>
                </a:moveTo>
                <a:cubicBezTo>
                  <a:pt x="809" y="80"/>
                  <a:pt x="809" y="80"/>
                  <a:pt x="809" y="80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09" y="79"/>
                  <a:pt x="809" y="79"/>
                  <a:pt x="809" y="79"/>
                </a:cubicBezTo>
                <a:cubicBezTo>
                  <a:pt x="810" y="78"/>
                  <a:pt x="810" y="78"/>
                  <a:pt x="810" y="78"/>
                </a:cubicBezTo>
                <a:cubicBezTo>
                  <a:pt x="810" y="80"/>
                  <a:pt x="810" y="80"/>
                  <a:pt x="810" y="80"/>
                </a:cubicBezTo>
                <a:close/>
                <a:moveTo>
                  <a:pt x="810" y="80"/>
                </a:moveTo>
                <a:cubicBezTo>
                  <a:pt x="810" y="78"/>
                  <a:pt x="810" y="78"/>
                  <a:pt x="810" y="78"/>
                </a:cubicBezTo>
                <a:cubicBezTo>
                  <a:pt x="811" y="77"/>
                  <a:pt x="811" y="77"/>
                  <a:pt x="811" y="77"/>
                </a:cubicBezTo>
                <a:lnTo>
                  <a:pt x="810" y="80"/>
                </a:lnTo>
                <a:close/>
                <a:moveTo>
                  <a:pt x="811" y="77"/>
                </a:moveTo>
                <a:cubicBezTo>
                  <a:pt x="810" y="78"/>
                  <a:pt x="810" y="78"/>
                  <a:pt x="810" y="78"/>
                </a:cubicBezTo>
                <a:cubicBezTo>
                  <a:pt x="810" y="76"/>
                  <a:pt x="810" y="76"/>
                  <a:pt x="810" y="76"/>
                </a:cubicBezTo>
                <a:cubicBezTo>
                  <a:pt x="811" y="76"/>
                  <a:pt x="811" y="76"/>
                  <a:pt x="811" y="76"/>
                </a:cubicBezTo>
                <a:lnTo>
                  <a:pt x="811" y="77"/>
                </a:lnTo>
                <a:close/>
                <a:moveTo>
                  <a:pt x="812" y="75"/>
                </a:moveTo>
                <a:cubicBezTo>
                  <a:pt x="812" y="76"/>
                  <a:pt x="812" y="76"/>
                  <a:pt x="812" y="76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1" y="75"/>
                  <a:pt x="811" y="75"/>
                  <a:pt x="811" y="75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3"/>
                  <a:pt x="812" y="73"/>
                  <a:pt x="812" y="73"/>
                </a:cubicBezTo>
                <a:lnTo>
                  <a:pt x="812" y="74"/>
                </a:lnTo>
                <a:close/>
                <a:moveTo>
                  <a:pt x="812" y="73"/>
                </a:moveTo>
                <a:cubicBezTo>
                  <a:pt x="811" y="75"/>
                  <a:pt x="811" y="75"/>
                  <a:pt x="811" y="75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2" y="72"/>
                  <a:pt x="812" y="72"/>
                  <a:pt x="812" y="72"/>
                </a:cubicBezTo>
                <a:lnTo>
                  <a:pt x="812" y="73"/>
                </a:lnTo>
                <a:close/>
                <a:moveTo>
                  <a:pt x="812" y="72"/>
                </a:moveTo>
                <a:cubicBezTo>
                  <a:pt x="812" y="72"/>
                  <a:pt x="812" y="72"/>
                  <a:pt x="812" y="72"/>
                </a:cubicBezTo>
                <a:cubicBezTo>
                  <a:pt x="812" y="71"/>
                  <a:pt x="812" y="71"/>
                  <a:pt x="812" y="71"/>
                </a:cubicBezTo>
                <a:lnTo>
                  <a:pt x="812" y="72"/>
                </a:lnTo>
                <a:close/>
                <a:moveTo>
                  <a:pt x="812" y="75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4"/>
                  <a:pt x="812" y="74"/>
                  <a:pt x="812" y="74"/>
                </a:cubicBezTo>
                <a:lnTo>
                  <a:pt x="812" y="75"/>
                </a:lnTo>
                <a:close/>
                <a:moveTo>
                  <a:pt x="812" y="75"/>
                </a:moveTo>
                <a:cubicBezTo>
                  <a:pt x="813" y="75"/>
                  <a:pt x="813" y="75"/>
                  <a:pt x="813" y="75"/>
                </a:cubicBezTo>
                <a:cubicBezTo>
                  <a:pt x="813" y="75"/>
                  <a:pt x="813" y="75"/>
                  <a:pt x="813" y="75"/>
                </a:cubicBezTo>
                <a:lnTo>
                  <a:pt x="812" y="75"/>
                </a:lnTo>
                <a:close/>
                <a:moveTo>
                  <a:pt x="812" y="74"/>
                </a:moveTo>
                <a:cubicBezTo>
                  <a:pt x="812" y="74"/>
                  <a:pt x="812" y="74"/>
                  <a:pt x="812" y="74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2" y="73"/>
                  <a:pt x="812" y="73"/>
                  <a:pt x="812" y="73"/>
                </a:cubicBezTo>
                <a:cubicBezTo>
                  <a:pt x="813" y="73"/>
                  <a:pt x="813" y="73"/>
                  <a:pt x="813" y="73"/>
                </a:cubicBezTo>
                <a:lnTo>
                  <a:pt x="812" y="74"/>
                </a:lnTo>
                <a:close/>
                <a:moveTo>
                  <a:pt x="813" y="73"/>
                </a:moveTo>
                <a:cubicBezTo>
                  <a:pt x="813" y="72"/>
                  <a:pt x="813" y="72"/>
                  <a:pt x="813" y="72"/>
                </a:cubicBezTo>
                <a:cubicBezTo>
                  <a:pt x="813" y="72"/>
                  <a:pt x="813" y="72"/>
                  <a:pt x="813" y="72"/>
                </a:cubicBezTo>
                <a:lnTo>
                  <a:pt x="813" y="73"/>
                </a:lnTo>
                <a:close/>
                <a:moveTo>
                  <a:pt x="813" y="72"/>
                </a:moveTo>
                <a:cubicBezTo>
                  <a:pt x="813" y="72"/>
                  <a:pt x="813" y="72"/>
                  <a:pt x="813" y="72"/>
                </a:cubicBezTo>
                <a:cubicBezTo>
                  <a:pt x="812" y="72"/>
                  <a:pt x="812" y="72"/>
                  <a:pt x="812" y="72"/>
                </a:cubicBezTo>
                <a:cubicBezTo>
                  <a:pt x="813" y="72"/>
                  <a:pt x="813" y="72"/>
                  <a:pt x="813" y="72"/>
                </a:cubicBezTo>
                <a:close/>
                <a:moveTo>
                  <a:pt x="813" y="71"/>
                </a:moveTo>
                <a:cubicBezTo>
                  <a:pt x="812" y="71"/>
                  <a:pt x="812" y="71"/>
                  <a:pt x="812" y="71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2" y="70"/>
                  <a:pt x="812" y="70"/>
                  <a:pt x="812" y="70"/>
                </a:cubicBezTo>
                <a:cubicBezTo>
                  <a:pt x="813" y="69"/>
                  <a:pt x="813" y="69"/>
                  <a:pt x="813" y="69"/>
                </a:cubicBezTo>
                <a:cubicBezTo>
                  <a:pt x="813" y="71"/>
                  <a:pt x="813" y="71"/>
                  <a:pt x="813" y="71"/>
                </a:cubicBezTo>
                <a:close/>
                <a:moveTo>
                  <a:pt x="813" y="71"/>
                </a:moveTo>
                <a:cubicBezTo>
                  <a:pt x="813" y="69"/>
                  <a:pt x="813" y="69"/>
                  <a:pt x="813" y="69"/>
                </a:cubicBezTo>
                <a:cubicBezTo>
                  <a:pt x="814" y="68"/>
                  <a:pt x="814" y="68"/>
                  <a:pt x="814" y="68"/>
                </a:cubicBezTo>
                <a:lnTo>
                  <a:pt x="813" y="71"/>
                </a:lnTo>
                <a:close/>
                <a:moveTo>
                  <a:pt x="814" y="67"/>
                </a:moveTo>
                <a:cubicBezTo>
                  <a:pt x="813" y="69"/>
                  <a:pt x="813" y="69"/>
                  <a:pt x="813" y="69"/>
                </a:cubicBezTo>
                <a:cubicBezTo>
                  <a:pt x="813" y="67"/>
                  <a:pt x="813" y="67"/>
                  <a:pt x="813" y="67"/>
                </a:cubicBezTo>
                <a:cubicBezTo>
                  <a:pt x="814" y="67"/>
                  <a:pt x="814" y="67"/>
                  <a:pt x="814" y="67"/>
                </a:cubicBezTo>
                <a:close/>
                <a:moveTo>
                  <a:pt x="814" y="66"/>
                </a:moveTo>
                <a:cubicBezTo>
                  <a:pt x="813" y="66"/>
                  <a:pt x="813" y="66"/>
                  <a:pt x="813" y="66"/>
                </a:cubicBezTo>
                <a:cubicBezTo>
                  <a:pt x="813" y="66"/>
                  <a:pt x="813" y="66"/>
                  <a:pt x="813" y="66"/>
                </a:cubicBezTo>
                <a:cubicBezTo>
                  <a:pt x="814" y="65"/>
                  <a:pt x="814" y="65"/>
                  <a:pt x="814" y="65"/>
                </a:cubicBezTo>
                <a:cubicBezTo>
                  <a:pt x="814" y="66"/>
                  <a:pt x="814" y="66"/>
                  <a:pt x="814" y="66"/>
                </a:cubicBezTo>
                <a:close/>
                <a:moveTo>
                  <a:pt x="814" y="66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5"/>
                  <a:pt x="814" y="65"/>
                  <a:pt x="814" y="65"/>
                </a:cubicBezTo>
                <a:lnTo>
                  <a:pt x="814" y="66"/>
                </a:lnTo>
                <a:close/>
                <a:moveTo>
                  <a:pt x="814" y="65"/>
                </a:moveTo>
                <a:cubicBezTo>
                  <a:pt x="814" y="65"/>
                  <a:pt x="814" y="65"/>
                  <a:pt x="814" y="65"/>
                </a:cubicBezTo>
                <a:cubicBezTo>
                  <a:pt x="814" y="64"/>
                  <a:pt x="814" y="64"/>
                  <a:pt x="814" y="64"/>
                </a:cubicBezTo>
                <a:cubicBezTo>
                  <a:pt x="814" y="63"/>
                  <a:pt x="814" y="63"/>
                  <a:pt x="814" y="63"/>
                </a:cubicBezTo>
                <a:cubicBezTo>
                  <a:pt x="815" y="63"/>
                  <a:pt x="815" y="63"/>
                  <a:pt x="815" y="63"/>
                </a:cubicBezTo>
                <a:lnTo>
                  <a:pt x="814" y="65"/>
                </a:ln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5" y="63"/>
                  <a:pt x="815" y="63"/>
                  <a:pt x="815" y="63"/>
                </a:cubicBezTo>
                <a:close/>
                <a:moveTo>
                  <a:pt x="815" y="63"/>
                </a:moveTo>
                <a:cubicBezTo>
                  <a:pt x="815" y="63"/>
                  <a:pt x="815" y="63"/>
                  <a:pt x="815" y="63"/>
                </a:cubicBezTo>
                <a:cubicBezTo>
                  <a:pt x="814" y="62"/>
                  <a:pt x="814" y="62"/>
                  <a:pt x="814" y="62"/>
                </a:cubicBezTo>
                <a:cubicBezTo>
                  <a:pt x="815" y="62"/>
                  <a:pt x="815" y="62"/>
                  <a:pt x="815" y="62"/>
                </a:cubicBezTo>
                <a:lnTo>
                  <a:pt x="815" y="63"/>
                </a:lnTo>
                <a:close/>
                <a:moveTo>
                  <a:pt x="815" y="62"/>
                </a:move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61"/>
                  <a:pt x="814" y="61"/>
                  <a:pt x="814" y="61"/>
                </a:cubicBezTo>
                <a:cubicBezTo>
                  <a:pt x="814" y="59"/>
                  <a:pt x="814" y="59"/>
                  <a:pt x="814" y="59"/>
                </a:cubicBezTo>
                <a:cubicBezTo>
                  <a:pt x="815" y="61"/>
                  <a:pt x="815" y="61"/>
                  <a:pt x="815" y="61"/>
                </a:cubicBezTo>
                <a:lnTo>
                  <a:pt x="815" y="62"/>
                </a:lnTo>
                <a:close/>
                <a:moveTo>
                  <a:pt x="815" y="61"/>
                </a:moveTo>
                <a:cubicBezTo>
                  <a:pt x="814" y="59"/>
                  <a:pt x="814" y="59"/>
                  <a:pt x="814" y="59"/>
                </a:cubicBezTo>
                <a:cubicBezTo>
                  <a:pt x="815" y="58"/>
                  <a:pt x="815" y="58"/>
                  <a:pt x="815" y="58"/>
                </a:cubicBezTo>
                <a:lnTo>
                  <a:pt x="815" y="61"/>
                </a:lnTo>
                <a:close/>
                <a:moveTo>
                  <a:pt x="815" y="66"/>
                </a:moveTo>
                <a:cubicBezTo>
                  <a:pt x="815" y="65"/>
                  <a:pt x="815" y="65"/>
                  <a:pt x="815" y="65"/>
                </a:cubicBezTo>
                <a:cubicBezTo>
                  <a:pt x="815" y="65"/>
                  <a:pt x="815" y="65"/>
                  <a:pt x="815" y="65"/>
                </a:cubicBezTo>
                <a:lnTo>
                  <a:pt x="815" y="66"/>
                </a:lnTo>
                <a:close/>
                <a:moveTo>
                  <a:pt x="815" y="58"/>
                </a:moveTo>
                <a:cubicBezTo>
                  <a:pt x="814" y="59"/>
                  <a:pt x="814" y="59"/>
                  <a:pt x="814" y="59"/>
                </a:cubicBezTo>
                <a:cubicBezTo>
                  <a:pt x="814" y="58"/>
                  <a:pt x="814" y="58"/>
                  <a:pt x="814" y="58"/>
                </a:cubicBezTo>
                <a:cubicBezTo>
                  <a:pt x="815" y="57"/>
                  <a:pt x="815" y="57"/>
                  <a:pt x="815" y="57"/>
                </a:cubicBezTo>
                <a:lnTo>
                  <a:pt x="815" y="58"/>
                </a:lnTo>
                <a:close/>
                <a:moveTo>
                  <a:pt x="815" y="57"/>
                </a:moveTo>
                <a:cubicBezTo>
                  <a:pt x="814" y="56"/>
                  <a:pt x="814" y="56"/>
                  <a:pt x="814" y="56"/>
                </a:cubicBezTo>
                <a:cubicBezTo>
                  <a:pt x="814" y="56"/>
                  <a:pt x="814" y="56"/>
                  <a:pt x="814" y="56"/>
                </a:cubicBezTo>
                <a:cubicBezTo>
                  <a:pt x="815" y="56"/>
                  <a:pt x="815" y="56"/>
                  <a:pt x="815" y="56"/>
                </a:cubicBezTo>
                <a:cubicBezTo>
                  <a:pt x="815" y="56"/>
                  <a:pt x="815" y="56"/>
                  <a:pt x="815" y="56"/>
                </a:cubicBezTo>
                <a:lnTo>
                  <a:pt x="815" y="57"/>
                </a:lnTo>
                <a:close/>
                <a:moveTo>
                  <a:pt x="815" y="56"/>
                </a:moveTo>
                <a:cubicBezTo>
                  <a:pt x="815" y="55"/>
                  <a:pt x="815" y="55"/>
                  <a:pt x="815" y="55"/>
                </a:cubicBezTo>
                <a:cubicBezTo>
                  <a:pt x="815" y="55"/>
                  <a:pt x="815" y="55"/>
                  <a:pt x="815" y="55"/>
                </a:cubicBezTo>
                <a:lnTo>
                  <a:pt x="815" y="56"/>
                </a:lnTo>
                <a:close/>
                <a:moveTo>
                  <a:pt x="815" y="55"/>
                </a:moveTo>
                <a:cubicBezTo>
                  <a:pt x="815" y="55"/>
                  <a:pt x="815" y="55"/>
                  <a:pt x="815" y="55"/>
                </a:cubicBezTo>
                <a:cubicBezTo>
                  <a:pt x="814" y="54"/>
                  <a:pt x="814" y="54"/>
                  <a:pt x="814" y="54"/>
                </a:cubicBezTo>
                <a:cubicBezTo>
                  <a:pt x="815" y="53"/>
                  <a:pt x="815" y="53"/>
                  <a:pt x="815" y="53"/>
                </a:cubicBezTo>
                <a:cubicBezTo>
                  <a:pt x="815" y="53"/>
                  <a:pt x="815" y="53"/>
                  <a:pt x="815" y="53"/>
                </a:cubicBezTo>
                <a:lnTo>
                  <a:pt x="815" y="55"/>
                </a:lnTo>
                <a:close/>
                <a:moveTo>
                  <a:pt x="815" y="53"/>
                </a:moveTo>
                <a:cubicBezTo>
                  <a:pt x="815" y="53"/>
                  <a:pt x="815" y="53"/>
                  <a:pt x="815" y="53"/>
                </a:cubicBezTo>
                <a:cubicBezTo>
                  <a:pt x="814" y="53"/>
                  <a:pt x="814" y="53"/>
                  <a:pt x="814" y="53"/>
                </a:cubicBezTo>
                <a:cubicBezTo>
                  <a:pt x="815" y="52"/>
                  <a:pt x="815" y="52"/>
                  <a:pt x="815" y="52"/>
                </a:cubicBezTo>
                <a:lnTo>
                  <a:pt x="815" y="53"/>
                </a:lnTo>
                <a:close/>
                <a:moveTo>
                  <a:pt x="814" y="52"/>
                </a:moveTo>
                <a:cubicBezTo>
                  <a:pt x="813" y="52"/>
                  <a:pt x="813" y="52"/>
                  <a:pt x="813" y="52"/>
                </a:cubicBezTo>
                <a:cubicBezTo>
                  <a:pt x="813" y="51"/>
                  <a:pt x="813" y="51"/>
                  <a:pt x="813" y="51"/>
                </a:cubicBezTo>
                <a:cubicBezTo>
                  <a:pt x="814" y="50"/>
                  <a:pt x="814" y="50"/>
                  <a:pt x="814" y="50"/>
                </a:cubicBezTo>
                <a:cubicBezTo>
                  <a:pt x="814" y="51"/>
                  <a:pt x="814" y="51"/>
                  <a:pt x="814" y="51"/>
                </a:cubicBezTo>
                <a:lnTo>
                  <a:pt x="814" y="52"/>
                </a:lnTo>
                <a:close/>
                <a:moveTo>
                  <a:pt x="814" y="51"/>
                </a:moveTo>
                <a:cubicBezTo>
                  <a:pt x="814" y="50"/>
                  <a:pt x="814" y="50"/>
                  <a:pt x="814" y="50"/>
                </a:cubicBezTo>
                <a:cubicBezTo>
                  <a:pt x="814" y="48"/>
                  <a:pt x="814" y="48"/>
                  <a:pt x="814" y="48"/>
                </a:cubicBezTo>
                <a:lnTo>
                  <a:pt x="814" y="51"/>
                </a:lnTo>
                <a:close/>
                <a:moveTo>
                  <a:pt x="814" y="46"/>
                </a:move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ubicBezTo>
                  <a:pt x="814" y="46"/>
                  <a:pt x="814" y="46"/>
                  <a:pt x="814" y="46"/>
                </a:cubicBezTo>
                <a:close/>
                <a:moveTo>
                  <a:pt x="814" y="48"/>
                </a:moveTo>
                <a:cubicBezTo>
                  <a:pt x="814" y="48"/>
                  <a:pt x="814" y="48"/>
                  <a:pt x="814" y="48"/>
                </a:cubicBezTo>
                <a:cubicBezTo>
                  <a:pt x="814" y="49"/>
                  <a:pt x="814" y="49"/>
                  <a:pt x="814" y="49"/>
                </a:cubicBezTo>
                <a:cubicBezTo>
                  <a:pt x="813" y="48"/>
                  <a:pt x="813" y="48"/>
                  <a:pt x="813" y="48"/>
                </a:cubicBezTo>
                <a:lnTo>
                  <a:pt x="814" y="48"/>
                </a:lnTo>
                <a:close/>
                <a:moveTo>
                  <a:pt x="813" y="48"/>
                </a:moveTo>
                <a:cubicBezTo>
                  <a:pt x="813" y="48"/>
                  <a:pt x="813" y="48"/>
                  <a:pt x="813" y="48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4" y="47"/>
                  <a:pt x="814" y="47"/>
                  <a:pt x="814" y="47"/>
                </a:cubicBezTo>
                <a:lnTo>
                  <a:pt x="813" y="48"/>
                </a:lnTo>
                <a:close/>
                <a:moveTo>
                  <a:pt x="813" y="46"/>
                </a:moveTo>
                <a:cubicBezTo>
                  <a:pt x="814" y="47"/>
                  <a:pt x="814" y="47"/>
                  <a:pt x="814" y="47"/>
                </a:cubicBezTo>
                <a:cubicBezTo>
                  <a:pt x="813" y="47"/>
                  <a:pt x="813" y="47"/>
                  <a:pt x="813" y="47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4"/>
                  <a:pt x="813" y="44"/>
                  <a:pt x="813" y="44"/>
                </a:cubicBezTo>
                <a:cubicBezTo>
                  <a:pt x="813" y="43"/>
                  <a:pt x="813" y="43"/>
                  <a:pt x="813" y="43"/>
                </a:cubicBezTo>
                <a:lnTo>
                  <a:pt x="813" y="44"/>
                </a:lnTo>
                <a:close/>
                <a:moveTo>
                  <a:pt x="813" y="46"/>
                </a:moveTo>
                <a:cubicBezTo>
                  <a:pt x="813" y="46"/>
                  <a:pt x="813" y="46"/>
                  <a:pt x="813" y="46"/>
                </a:cubicBezTo>
                <a:cubicBezTo>
                  <a:pt x="813" y="46"/>
                  <a:pt x="813" y="46"/>
                  <a:pt x="813" y="46"/>
                </a:cubicBezTo>
                <a:close/>
                <a:moveTo>
                  <a:pt x="813" y="44"/>
                </a:moveTo>
                <a:cubicBezTo>
                  <a:pt x="813" y="45"/>
                  <a:pt x="813" y="45"/>
                  <a:pt x="813" y="45"/>
                </a:cubicBezTo>
                <a:cubicBezTo>
                  <a:pt x="813" y="46"/>
                  <a:pt x="813" y="46"/>
                  <a:pt x="813" y="46"/>
                </a:cubicBezTo>
                <a:cubicBezTo>
                  <a:pt x="813" y="45"/>
                  <a:pt x="813" y="45"/>
                  <a:pt x="813" y="45"/>
                </a:cubicBezTo>
                <a:cubicBezTo>
                  <a:pt x="813" y="44"/>
                  <a:pt x="813" y="44"/>
                  <a:pt x="813" y="44"/>
                </a:cubicBezTo>
                <a:close/>
                <a:moveTo>
                  <a:pt x="813" y="43"/>
                </a:moveTo>
                <a:cubicBezTo>
                  <a:pt x="813" y="43"/>
                  <a:pt x="813" y="43"/>
                  <a:pt x="813" y="43"/>
                </a:cubicBezTo>
                <a:cubicBezTo>
                  <a:pt x="812" y="43"/>
                  <a:pt x="812" y="43"/>
                  <a:pt x="812" y="43"/>
                </a:cubicBezTo>
                <a:cubicBezTo>
                  <a:pt x="812" y="43"/>
                  <a:pt x="812" y="43"/>
                  <a:pt x="812" y="43"/>
                </a:cubicBezTo>
                <a:lnTo>
                  <a:pt x="813" y="43"/>
                </a:lnTo>
                <a:close/>
                <a:moveTo>
                  <a:pt x="812" y="43"/>
                </a:moveTo>
                <a:cubicBezTo>
                  <a:pt x="811" y="43"/>
                  <a:pt x="811" y="43"/>
                  <a:pt x="811" y="43"/>
                </a:cubicBezTo>
                <a:cubicBezTo>
                  <a:pt x="812" y="43"/>
                  <a:pt x="812" y="43"/>
                  <a:pt x="812" y="43"/>
                </a:cubicBezTo>
                <a:close/>
                <a:moveTo>
                  <a:pt x="812" y="42"/>
                </a:moveTo>
                <a:cubicBezTo>
                  <a:pt x="811" y="42"/>
                  <a:pt x="811" y="42"/>
                  <a:pt x="811" y="42"/>
                </a:cubicBezTo>
                <a:cubicBezTo>
                  <a:pt x="811" y="42"/>
                  <a:pt x="811" y="42"/>
                  <a:pt x="811" y="42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2" y="42"/>
                  <a:pt x="812" y="42"/>
                  <a:pt x="812" y="42"/>
                </a:cubicBezTo>
                <a:close/>
                <a:moveTo>
                  <a:pt x="812" y="41"/>
                </a:moveTo>
                <a:cubicBezTo>
                  <a:pt x="811" y="40"/>
                  <a:pt x="811" y="40"/>
                  <a:pt x="811" y="40"/>
                </a:cubicBezTo>
                <a:cubicBezTo>
                  <a:pt x="811" y="39"/>
                  <a:pt x="811" y="39"/>
                  <a:pt x="811" y="39"/>
                </a:cubicBezTo>
                <a:lnTo>
                  <a:pt x="812" y="41"/>
                </a:lnTo>
                <a:close/>
                <a:moveTo>
                  <a:pt x="811" y="42"/>
                </a:moveTo>
                <a:cubicBezTo>
                  <a:pt x="810" y="39"/>
                  <a:pt x="810" y="39"/>
                  <a:pt x="810" y="39"/>
                </a:cubicBezTo>
                <a:cubicBezTo>
                  <a:pt x="810" y="39"/>
                  <a:pt x="810" y="39"/>
                  <a:pt x="810" y="39"/>
                </a:cubicBezTo>
                <a:cubicBezTo>
                  <a:pt x="811" y="40"/>
                  <a:pt x="811" y="40"/>
                  <a:pt x="811" y="40"/>
                </a:cubicBezTo>
                <a:lnTo>
                  <a:pt x="811" y="42"/>
                </a:lnTo>
                <a:close/>
                <a:moveTo>
                  <a:pt x="811" y="38"/>
                </a:moveTo>
                <a:cubicBezTo>
                  <a:pt x="811" y="39"/>
                  <a:pt x="811" y="39"/>
                  <a:pt x="811" y="39"/>
                </a:cubicBezTo>
                <a:cubicBezTo>
                  <a:pt x="811" y="40"/>
                  <a:pt x="811" y="40"/>
                  <a:pt x="811" y="40"/>
                </a:cubicBezTo>
                <a:cubicBezTo>
                  <a:pt x="810" y="39"/>
                  <a:pt x="810" y="39"/>
                  <a:pt x="810" y="39"/>
                </a:cubicBezTo>
                <a:lnTo>
                  <a:pt x="811" y="38"/>
                </a:lnTo>
                <a:close/>
                <a:moveTo>
                  <a:pt x="811" y="36"/>
                </a:moveTo>
                <a:cubicBezTo>
                  <a:pt x="811" y="37"/>
                  <a:pt x="811" y="37"/>
                  <a:pt x="811" y="37"/>
                </a:cubicBezTo>
                <a:cubicBezTo>
                  <a:pt x="810" y="36"/>
                  <a:pt x="810" y="36"/>
                  <a:pt x="810" y="36"/>
                </a:cubicBezTo>
                <a:cubicBezTo>
                  <a:pt x="810" y="36"/>
                  <a:pt x="810" y="36"/>
                  <a:pt x="811" y="36"/>
                </a:cubicBezTo>
                <a:close/>
                <a:moveTo>
                  <a:pt x="810" y="37"/>
                </a:moveTo>
                <a:cubicBezTo>
                  <a:pt x="810" y="37"/>
                  <a:pt x="810" y="37"/>
                  <a:pt x="810" y="37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7"/>
                </a:moveTo>
                <a:cubicBezTo>
                  <a:pt x="810" y="38"/>
                  <a:pt x="810" y="38"/>
                  <a:pt x="810" y="38"/>
                </a:cubicBezTo>
                <a:cubicBezTo>
                  <a:pt x="810" y="38"/>
                  <a:pt x="810" y="38"/>
                  <a:pt x="810" y="38"/>
                </a:cubicBezTo>
                <a:cubicBezTo>
                  <a:pt x="810" y="37"/>
                  <a:pt x="810" y="37"/>
                  <a:pt x="810" y="37"/>
                </a:cubicBezTo>
                <a:close/>
                <a:moveTo>
                  <a:pt x="810" y="34"/>
                </a:moveTo>
                <a:cubicBezTo>
                  <a:pt x="810" y="34"/>
                  <a:pt x="810" y="35"/>
                  <a:pt x="810" y="35"/>
                </a:cubicBezTo>
                <a:cubicBezTo>
                  <a:pt x="810" y="35"/>
                  <a:pt x="810" y="35"/>
                  <a:pt x="810" y="35"/>
                </a:cubicBezTo>
                <a:cubicBezTo>
                  <a:pt x="809" y="34"/>
                  <a:pt x="809" y="34"/>
                  <a:pt x="809" y="34"/>
                </a:cubicBezTo>
                <a:lnTo>
                  <a:pt x="810" y="34"/>
                </a:lnTo>
                <a:close/>
                <a:moveTo>
                  <a:pt x="810" y="36"/>
                </a:moveTo>
                <a:cubicBezTo>
                  <a:pt x="810" y="37"/>
                  <a:pt x="810" y="37"/>
                  <a:pt x="810" y="37"/>
                </a:cubicBezTo>
                <a:cubicBezTo>
                  <a:pt x="809" y="36"/>
                  <a:pt x="809" y="36"/>
                  <a:pt x="809" y="36"/>
                </a:cubicBezTo>
                <a:cubicBezTo>
                  <a:pt x="809" y="35"/>
                  <a:pt x="809" y="35"/>
                  <a:pt x="809" y="35"/>
                </a:cubicBezTo>
                <a:lnTo>
                  <a:pt x="810" y="36"/>
                </a:lnTo>
                <a:close/>
                <a:moveTo>
                  <a:pt x="809" y="36"/>
                </a:moveTo>
                <a:cubicBezTo>
                  <a:pt x="808" y="35"/>
                  <a:pt x="808" y="35"/>
                  <a:pt x="808" y="35"/>
                </a:cubicBezTo>
                <a:cubicBezTo>
                  <a:pt x="808" y="34"/>
                  <a:pt x="808" y="34"/>
                  <a:pt x="808" y="34"/>
                </a:cubicBezTo>
                <a:cubicBezTo>
                  <a:pt x="809" y="35"/>
                  <a:pt x="809" y="35"/>
                  <a:pt x="809" y="35"/>
                </a:cubicBezTo>
                <a:lnTo>
                  <a:pt x="809" y="36"/>
                </a:lnTo>
                <a:close/>
                <a:moveTo>
                  <a:pt x="809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9" y="34"/>
                  <a:pt x="809" y="34"/>
                  <a:pt x="809" y="34"/>
                </a:cubicBezTo>
                <a:close/>
                <a:moveTo>
                  <a:pt x="808" y="34"/>
                </a:moveTo>
                <a:cubicBezTo>
                  <a:pt x="808" y="34"/>
                  <a:pt x="808" y="34"/>
                  <a:pt x="808" y="34"/>
                </a:cubicBezTo>
                <a:cubicBezTo>
                  <a:pt x="808" y="34"/>
                  <a:pt x="808" y="34"/>
                  <a:pt x="808" y="34"/>
                </a:cubicBezTo>
                <a:close/>
                <a:moveTo>
                  <a:pt x="808" y="33"/>
                </a:moveTo>
                <a:cubicBezTo>
                  <a:pt x="807" y="33"/>
                  <a:pt x="807" y="33"/>
                  <a:pt x="807" y="33"/>
                </a:cubicBezTo>
                <a:cubicBezTo>
                  <a:pt x="807" y="33"/>
                  <a:pt x="807" y="33"/>
                  <a:pt x="807" y="33"/>
                </a:cubicBezTo>
                <a:cubicBezTo>
                  <a:pt x="807" y="32"/>
                  <a:pt x="807" y="32"/>
                  <a:pt x="807" y="32"/>
                </a:cubicBezTo>
                <a:cubicBezTo>
                  <a:pt x="808" y="33"/>
                  <a:pt x="808" y="33"/>
                  <a:pt x="808" y="33"/>
                </a:cubicBezTo>
                <a:close/>
                <a:moveTo>
                  <a:pt x="808" y="32"/>
                </a:moveTo>
                <a:cubicBezTo>
                  <a:pt x="807" y="32"/>
                  <a:pt x="807" y="32"/>
                  <a:pt x="807" y="32"/>
                </a:cubicBezTo>
                <a:cubicBezTo>
                  <a:pt x="806" y="30"/>
                  <a:pt x="806" y="30"/>
                  <a:pt x="806" y="30"/>
                </a:cubicBezTo>
                <a:lnTo>
                  <a:pt x="808" y="32"/>
                </a:lnTo>
                <a:close/>
                <a:moveTo>
                  <a:pt x="806" y="30"/>
                </a:moveTo>
                <a:cubicBezTo>
                  <a:pt x="806" y="30"/>
                  <a:pt x="806" y="30"/>
                  <a:pt x="806" y="30"/>
                </a:cubicBezTo>
                <a:cubicBezTo>
                  <a:pt x="807" y="31"/>
                  <a:pt x="807" y="31"/>
                  <a:pt x="807" y="31"/>
                </a:cubicBezTo>
                <a:cubicBezTo>
                  <a:pt x="805" y="30"/>
                  <a:pt x="805" y="30"/>
                  <a:pt x="805" y="30"/>
                </a:cubicBezTo>
                <a:lnTo>
                  <a:pt x="806" y="30"/>
                </a:lnTo>
                <a:close/>
                <a:moveTo>
                  <a:pt x="805" y="30"/>
                </a:moveTo>
                <a:cubicBezTo>
                  <a:pt x="805" y="30"/>
                  <a:pt x="805" y="30"/>
                  <a:pt x="805" y="30"/>
                </a:cubicBezTo>
                <a:cubicBezTo>
                  <a:pt x="805" y="30"/>
                  <a:pt x="805" y="30"/>
                  <a:pt x="805" y="30"/>
                </a:cubicBezTo>
                <a:cubicBezTo>
                  <a:pt x="806" y="30"/>
                  <a:pt x="806" y="30"/>
                  <a:pt x="806" y="30"/>
                </a:cubicBezTo>
                <a:lnTo>
                  <a:pt x="805" y="30"/>
                </a:lnTo>
                <a:close/>
                <a:moveTo>
                  <a:pt x="805" y="28"/>
                </a:moveTo>
                <a:cubicBezTo>
                  <a:pt x="806" y="28"/>
                  <a:pt x="806" y="28"/>
                  <a:pt x="806" y="28"/>
                </a:cubicBez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5" y="28"/>
                  <a:pt x="805" y="28"/>
                  <a:pt x="805" y="28"/>
                </a:cubicBezTo>
                <a:close/>
                <a:moveTo>
                  <a:pt x="805" y="28"/>
                </a:move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cubicBezTo>
                  <a:pt x="805" y="29"/>
                  <a:pt x="805" y="29"/>
                  <a:pt x="805" y="29"/>
                </a:cubicBezTo>
                <a:lnTo>
                  <a:pt x="805" y="28"/>
                </a:lnTo>
                <a:close/>
                <a:moveTo>
                  <a:pt x="804" y="26"/>
                </a:move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ubicBezTo>
                  <a:pt x="804" y="26"/>
                  <a:pt x="804" y="26"/>
                  <a:pt x="804" y="26"/>
                </a:cubicBezTo>
                <a:close/>
                <a:moveTo>
                  <a:pt x="805" y="28"/>
                </a:moveTo>
                <a:cubicBezTo>
                  <a:pt x="805" y="28"/>
                  <a:pt x="805" y="28"/>
                  <a:pt x="805" y="28"/>
                </a:cubicBezTo>
                <a:cubicBezTo>
                  <a:pt x="804" y="28"/>
                  <a:pt x="804" y="28"/>
                  <a:pt x="804" y="28"/>
                </a:cubicBezTo>
                <a:cubicBezTo>
                  <a:pt x="803" y="27"/>
                  <a:pt x="803" y="27"/>
                  <a:pt x="803" y="27"/>
                </a:cubicBezTo>
                <a:lnTo>
                  <a:pt x="805" y="28"/>
                </a:lnTo>
                <a:close/>
                <a:moveTo>
                  <a:pt x="804" y="27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4" y="27"/>
                </a:lnTo>
                <a:close/>
                <a:moveTo>
                  <a:pt x="803" y="26"/>
                </a:moveTo>
                <a:cubicBezTo>
                  <a:pt x="803" y="26"/>
                  <a:pt x="803" y="26"/>
                  <a:pt x="803" y="26"/>
                </a:cubicBezTo>
                <a:cubicBezTo>
                  <a:pt x="803" y="26"/>
                  <a:pt x="803" y="26"/>
                  <a:pt x="803" y="26"/>
                </a:cubicBezTo>
                <a:close/>
                <a:moveTo>
                  <a:pt x="802" y="26"/>
                </a:moveTo>
                <a:cubicBezTo>
                  <a:pt x="802" y="26"/>
                  <a:pt x="802" y="26"/>
                  <a:pt x="802" y="26"/>
                </a:cubicBezTo>
                <a:cubicBezTo>
                  <a:pt x="803" y="26"/>
                  <a:pt x="803" y="26"/>
                  <a:pt x="803" y="26"/>
                </a:cubicBezTo>
                <a:lnTo>
                  <a:pt x="802" y="26"/>
                </a:lnTo>
                <a:close/>
                <a:moveTo>
                  <a:pt x="802" y="25"/>
                </a:moveTo>
                <a:cubicBezTo>
                  <a:pt x="802" y="26"/>
                  <a:pt x="802" y="26"/>
                  <a:pt x="802" y="26"/>
                </a:cubicBezTo>
                <a:cubicBezTo>
                  <a:pt x="801" y="25"/>
                  <a:pt x="801" y="25"/>
                  <a:pt x="801" y="25"/>
                </a:cubicBezTo>
                <a:cubicBezTo>
                  <a:pt x="801" y="24"/>
                  <a:pt x="801" y="24"/>
                  <a:pt x="801" y="24"/>
                </a:cubicBezTo>
                <a:cubicBezTo>
                  <a:pt x="802" y="25"/>
                  <a:pt x="802" y="25"/>
                  <a:pt x="802" y="25"/>
                </a:cubicBezTo>
                <a:close/>
                <a:moveTo>
                  <a:pt x="802" y="25"/>
                </a:moveTo>
                <a:cubicBezTo>
                  <a:pt x="801" y="24"/>
                  <a:pt x="801" y="24"/>
                  <a:pt x="801" y="24"/>
                </a:cubicBezTo>
                <a:cubicBezTo>
                  <a:pt x="800" y="23"/>
                  <a:pt x="800" y="23"/>
                  <a:pt x="800" y="23"/>
                </a:cubicBezTo>
                <a:lnTo>
                  <a:pt x="802" y="25"/>
                </a:lnTo>
                <a:close/>
                <a:moveTo>
                  <a:pt x="800" y="23"/>
                </a:moveTo>
                <a:cubicBezTo>
                  <a:pt x="800" y="24"/>
                  <a:pt x="800" y="24"/>
                  <a:pt x="800" y="24"/>
                </a:cubicBez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lnTo>
                  <a:pt x="800" y="23"/>
                </a:lnTo>
                <a:close/>
                <a:moveTo>
                  <a:pt x="799" y="22"/>
                </a:moveTo>
                <a:cubicBezTo>
                  <a:pt x="799" y="23"/>
                  <a:pt x="799" y="23"/>
                  <a:pt x="799" y="23"/>
                </a:cubicBezTo>
                <a:cubicBezTo>
                  <a:pt x="799" y="22"/>
                  <a:pt x="799" y="22"/>
                  <a:pt x="799" y="22"/>
                </a:cubicBezTo>
                <a:close/>
                <a:moveTo>
                  <a:pt x="799" y="20"/>
                </a:moveTo>
                <a:cubicBezTo>
                  <a:pt x="799" y="21"/>
                  <a:pt x="799" y="21"/>
                  <a:pt x="799" y="21"/>
                </a:cubicBezTo>
                <a:cubicBezTo>
                  <a:pt x="798" y="20"/>
                  <a:pt x="798" y="20"/>
                  <a:pt x="798" y="20"/>
                </a:cubicBezTo>
                <a:cubicBezTo>
                  <a:pt x="798" y="20"/>
                  <a:pt x="798" y="20"/>
                  <a:pt x="799" y="20"/>
                </a:cubicBezTo>
                <a:close/>
                <a:moveTo>
                  <a:pt x="798" y="21"/>
                </a:moveTo>
                <a:cubicBezTo>
                  <a:pt x="799" y="22"/>
                  <a:pt x="799" y="22"/>
                  <a:pt x="799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2"/>
                  <a:pt x="798" y="22"/>
                  <a:pt x="798" y="22"/>
                </a:cubicBezTo>
                <a:cubicBezTo>
                  <a:pt x="798" y="21"/>
                  <a:pt x="798" y="21"/>
                  <a:pt x="798" y="21"/>
                </a:cubicBezTo>
                <a:close/>
                <a:moveTo>
                  <a:pt x="798" y="22"/>
                </a:moveTo>
                <a:cubicBezTo>
                  <a:pt x="798" y="22"/>
                  <a:pt x="798" y="22"/>
                  <a:pt x="798" y="22"/>
                </a:cubicBezTo>
                <a:cubicBezTo>
                  <a:pt x="797" y="21"/>
                  <a:pt x="797" y="21"/>
                  <a:pt x="797" y="21"/>
                </a:cubicBezTo>
                <a:cubicBezTo>
                  <a:pt x="798" y="21"/>
                  <a:pt x="798" y="21"/>
                  <a:pt x="798" y="21"/>
                </a:cubicBezTo>
                <a:lnTo>
                  <a:pt x="798" y="22"/>
                </a:lnTo>
                <a:close/>
                <a:moveTo>
                  <a:pt x="798" y="21"/>
                </a:moveTo>
                <a:cubicBezTo>
                  <a:pt x="798" y="21"/>
                  <a:pt x="798" y="21"/>
                  <a:pt x="798" y="21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6" y="20"/>
                  <a:pt x="796" y="20"/>
                  <a:pt x="796" y="20"/>
                </a:cubicBezTo>
                <a:lnTo>
                  <a:pt x="798" y="21"/>
                </a:ln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lose/>
                <a:moveTo>
                  <a:pt x="797" y="19"/>
                </a:moveTo>
                <a:cubicBezTo>
                  <a:pt x="797" y="19"/>
                  <a:pt x="797" y="19"/>
                  <a:pt x="797" y="19"/>
                </a:cubicBezTo>
                <a:cubicBezTo>
                  <a:pt x="797" y="19"/>
                  <a:pt x="797" y="19"/>
                  <a:pt x="797" y="19"/>
                </a:cubicBezTo>
                <a:cubicBezTo>
                  <a:pt x="796" y="19"/>
                  <a:pt x="796" y="19"/>
                  <a:pt x="796" y="19"/>
                </a:cubicBezTo>
                <a:lnTo>
                  <a:pt x="797" y="19"/>
                </a:lnTo>
                <a:close/>
                <a:moveTo>
                  <a:pt x="796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5" y="19"/>
                  <a:pt x="795" y="19"/>
                  <a:pt x="795" y="19"/>
                </a:cubicBezTo>
                <a:lnTo>
                  <a:pt x="796" y="19"/>
                </a:lnTo>
                <a:close/>
                <a:moveTo>
                  <a:pt x="795" y="19"/>
                </a:moveTo>
                <a:cubicBezTo>
                  <a:pt x="796" y="19"/>
                  <a:pt x="796" y="19"/>
                  <a:pt x="796" y="19"/>
                </a:cubicBezTo>
                <a:cubicBezTo>
                  <a:pt x="796" y="19"/>
                  <a:pt x="796" y="19"/>
                  <a:pt x="796" y="19"/>
                </a:cubicBezTo>
                <a:cubicBezTo>
                  <a:pt x="797" y="20"/>
                  <a:pt x="797" y="20"/>
                  <a:pt x="797" y="20"/>
                </a:cubicBezTo>
                <a:cubicBezTo>
                  <a:pt x="795" y="20"/>
                  <a:pt x="795" y="20"/>
                  <a:pt x="795" y="20"/>
                </a:cubicBezTo>
                <a:lnTo>
                  <a:pt x="795" y="19"/>
                </a:ln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5" y="19"/>
                  <a:pt x="795" y="19"/>
                  <a:pt x="795" y="19"/>
                </a:cubicBezTo>
                <a:close/>
                <a:moveTo>
                  <a:pt x="795" y="19"/>
                </a:moveTo>
                <a:cubicBezTo>
                  <a:pt x="795" y="19"/>
                  <a:pt x="795" y="19"/>
                  <a:pt x="795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4" y="19"/>
                  <a:pt x="794" y="19"/>
                  <a:pt x="794" y="19"/>
                </a:cubicBezTo>
                <a:cubicBezTo>
                  <a:pt x="793" y="18"/>
                  <a:pt x="793" y="18"/>
                  <a:pt x="793" y="18"/>
                </a:cubicBezTo>
                <a:cubicBezTo>
                  <a:pt x="794" y="18"/>
                  <a:pt x="794" y="18"/>
                  <a:pt x="794" y="18"/>
                </a:cubicBezTo>
                <a:lnTo>
                  <a:pt x="795" y="19"/>
                </a:lnTo>
                <a:close/>
                <a:moveTo>
                  <a:pt x="794" y="19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8"/>
                  <a:pt x="793" y="18"/>
                  <a:pt x="793" y="18"/>
                </a:cubicBezTo>
                <a:lnTo>
                  <a:pt x="794" y="19"/>
                </a:lnTo>
                <a:close/>
                <a:moveTo>
                  <a:pt x="794" y="18"/>
                </a:moveTo>
                <a:cubicBezTo>
                  <a:pt x="793" y="17"/>
                  <a:pt x="793" y="17"/>
                  <a:pt x="793" y="17"/>
                </a:cubicBezTo>
                <a:cubicBezTo>
                  <a:pt x="792" y="17"/>
                  <a:pt x="792" y="17"/>
                  <a:pt x="792" y="17"/>
                </a:cubicBezTo>
                <a:lnTo>
                  <a:pt x="794" y="18"/>
                </a:lnTo>
                <a:close/>
                <a:moveTo>
                  <a:pt x="791" y="16"/>
                </a:moveTo>
                <a:cubicBezTo>
                  <a:pt x="792" y="17"/>
                  <a:pt x="792" y="17"/>
                  <a:pt x="792" y="17"/>
                </a:cubicBezTo>
                <a:cubicBezTo>
                  <a:pt x="793" y="17"/>
                  <a:pt x="793" y="17"/>
                  <a:pt x="793" y="17"/>
                </a:cubicBezTo>
                <a:cubicBezTo>
                  <a:pt x="791" y="17"/>
                  <a:pt x="791" y="17"/>
                  <a:pt x="791" y="17"/>
                </a:cubicBezTo>
                <a:lnTo>
                  <a:pt x="791" y="16"/>
                </a:lnTo>
                <a:close/>
                <a:moveTo>
                  <a:pt x="794" y="19"/>
                </a:moveTo>
                <a:cubicBezTo>
                  <a:pt x="791" y="21"/>
                  <a:pt x="791" y="21"/>
                  <a:pt x="791" y="21"/>
                </a:cubicBezTo>
                <a:cubicBezTo>
                  <a:pt x="791" y="21"/>
                  <a:pt x="791" y="20"/>
                  <a:pt x="791" y="20"/>
                </a:cubicBezTo>
                <a:cubicBezTo>
                  <a:pt x="791" y="17"/>
                  <a:pt x="791" y="17"/>
                  <a:pt x="791" y="17"/>
                </a:cubicBezTo>
                <a:lnTo>
                  <a:pt x="794" y="19"/>
                </a:lnTo>
                <a:close/>
                <a:moveTo>
                  <a:pt x="791" y="16"/>
                </a:moveTo>
                <a:cubicBezTo>
                  <a:pt x="791" y="17"/>
                  <a:pt x="791" y="17"/>
                  <a:pt x="791" y="17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1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1" y="16"/>
                  <a:pt x="791" y="16"/>
                  <a:pt x="791" y="16"/>
                </a:cubicBezTo>
                <a:close/>
                <a:moveTo>
                  <a:pt x="790" y="15"/>
                </a:moveTo>
                <a:cubicBezTo>
                  <a:pt x="791" y="15"/>
                  <a:pt x="791" y="15"/>
                  <a:pt x="791" y="15"/>
                </a:cubicBezTo>
                <a:cubicBezTo>
                  <a:pt x="790" y="15"/>
                  <a:pt x="790" y="15"/>
                  <a:pt x="790" y="15"/>
                </a:cubicBezTo>
                <a:cubicBezTo>
                  <a:pt x="790" y="15"/>
                  <a:pt x="790" y="15"/>
                  <a:pt x="790" y="15"/>
                </a:cubicBezTo>
                <a:close/>
                <a:moveTo>
                  <a:pt x="790" y="16"/>
                </a:moveTo>
                <a:cubicBezTo>
                  <a:pt x="790" y="16"/>
                  <a:pt x="790" y="16"/>
                  <a:pt x="790" y="16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90" y="15"/>
                  <a:pt x="790" y="15"/>
                  <a:pt x="790" y="15"/>
                </a:cubicBezTo>
                <a:lnTo>
                  <a:pt x="790" y="16"/>
                </a:lnTo>
                <a:close/>
                <a:moveTo>
                  <a:pt x="790" y="16"/>
                </a:moveTo>
                <a:cubicBezTo>
                  <a:pt x="787" y="15"/>
                  <a:pt x="787" y="15"/>
                  <a:pt x="787" y="15"/>
                </a:cubicBezTo>
                <a:cubicBezTo>
                  <a:pt x="789" y="15"/>
                  <a:pt x="789" y="15"/>
                  <a:pt x="789" y="15"/>
                </a:cubicBezTo>
                <a:lnTo>
                  <a:pt x="790" y="16"/>
                </a:lnTo>
                <a:close/>
                <a:moveTo>
                  <a:pt x="790" y="15"/>
                </a:moveTo>
                <a:cubicBezTo>
                  <a:pt x="789" y="15"/>
                  <a:pt x="789" y="15"/>
                  <a:pt x="789" y="15"/>
                </a:cubicBezTo>
                <a:cubicBezTo>
                  <a:pt x="788" y="14"/>
                  <a:pt x="788" y="14"/>
                  <a:pt x="788" y="14"/>
                </a:cubicBezTo>
                <a:lnTo>
                  <a:pt x="790" y="15"/>
                </a:lnTo>
                <a:close/>
                <a:moveTo>
                  <a:pt x="788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8" y="13"/>
                  <a:pt x="788" y="13"/>
                  <a:pt x="788" y="13"/>
                </a:cubicBezTo>
                <a:lnTo>
                  <a:pt x="788" y="14"/>
                </a:ln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4"/>
                </a:moveTo>
                <a:cubicBezTo>
                  <a:pt x="788" y="14"/>
                  <a:pt x="788" y="14"/>
                  <a:pt x="788" y="14"/>
                </a:cubicBezTo>
                <a:cubicBezTo>
                  <a:pt x="788" y="14"/>
                  <a:pt x="788" y="14"/>
                  <a:pt x="788" y="14"/>
                </a:cubicBezTo>
                <a:cubicBezTo>
                  <a:pt x="789" y="15"/>
                  <a:pt x="789" y="15"/>
                  <a:pt x="789" y="15"/>
                </a:cubicBez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5"/>
                </a:moveTo>
                <a:cubicBezTo>
                  <a:pt x="790" y="17"/>
                  <a:pt x="790" y="17"/>
                  <a:pt x="790" y="17"/>
                </a:cubicBezTo>
                <a:cubicBezTo>
                  <a:pt x="787" y="18"/>
                  <a:pt x="787" y="18"/>
                  <a:pt x="787" y="18"/>
                </a:cubicBezTo>
                <a:cubicBezTo>
                  <a:pt x="787" y="18"/>
                  <a:pt x="787" y="18"/>
                  <a:pt x="787" y="18"/>
                </a:cubicBezTo>
                <a:lnTo>
                  <a:pt x="787" y="15"/>
                </a:lnTo>
                <a:close/>
                <a:moveTo>
                  <a:pt x="787" y="14"/>
                </a:moveTo>
                <a:cubicBezTo>
                  <a:pt x="787" y="14"/>
                  <a:pt x="787" y="14"/>
                  <a:pt x="787" y="14"/>
                </a:cubicBezTo>
                <a:cubicBezTo>
                  <a:pt x="787" y="14"/>
                  <a:pt x="787" y="14"/>
                  <a:pt x="787" y="14"/>
                </a:cubicBezTo>
                <a:close/>
                <a:moveTo>
                  <a:pt x="787" y="13"/>
                </a:move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6" y="14"/>
                  <a:pt x="786" y="14"/>
                  <a:pt x="786" y="14"/>
                </a:cubicBezTo>
                <a:cubicBezTo>
                  <a:pt x="784" y="13"/>
                  <a:pt x="784" y="13"/>
                  <a:pt x="784" y="13"/>
                </a:cubicBezTo>
                <a:cubicBezTo>
                  <a:pt x="786" y="13"/>
                  <a:pt x="786" y="13"/>
                  <a:pt x="786" y="13"/>
                </a:cubicBezTo>
                <a:lnTo>
                  <a:pt x="787" y="13"/>
                </a:lnTo>
                <a:close/>
                <a:moveTo>
                  <a:pt x="785" y="13"/>
                </a:moveTo>
                <a:cubicBezTo>
                  <a:pt x="784" y="13"/>
                  <a:pt x="784" y="13"/>
                  <a:pt x="784" y="13"/>
                </a:cubicBezTo>
                <a:cubicBezTo>
                  <a:pt x="784" y="12"/>
                  <a:pt x="784" y="12"/>
                  <a:pt x="784" y="12"/>
                </a:cubicBezTo>
                <a:lnTo>
                  <a:pt x="785" y="13"/>
                </a:lnTo>
                <a:close/>
                <a:moveTo>
                  <a:pt x="783" y="12"/>
                </a:moveTo>
                <a:cubicBezTo>
                  <a:pt x="784" y="13"/>
                  <a:pt x="784" y="13"/>
                  <a:pt x="784" y="13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ubicBezTo>
                  <a:pt x="783" y="12"/>
                  <a:pt x="783" y="12"/>
                  <a:pt x="783" y="12"/>
                </a:cubicBezTo>
                <a:close/>
                <a:moveTo>
                  <a:pt x="783" y="17"/>
                </a:moveTo>
                <a:cubicBezTo>
                  <a:pt x="767" y="51"/>
                  <a:pt x="767" y="51"/>
                  <a:pt x="767" y="51"/>
                </a:cubicBezTo>
                <a:cubicBezTo>
                  <a:pt x="767" y="51"/>
                  <a:pt x="767" y="51"/>
                  <a:pt x="767" y="51"/>
                </a:cubicBezTo>
                <a:cubicBezTo>
                  <a:pt x="779" y="16"/>
                  <a:pt x="779" y="16"/>
                  <a:pt x="779" y="16"/>
                </a:cubicBezTo>
                <a:cubicBezTo>
                  <a:pt x="780" y="16"/>
                  <a:pt x="781" y="17"/>
                  <a:pt x="783" y="17"/>
                </a:cubicBezTo>
                <a:close/>
                <a:moveTo>
                  <a:pt x="782" y="15"/>
                </a:moveTo>
                <a:cubicBezTo>
                  <a:pt x="782" y="13"/>
                  <a:pt x="782" y="13"/>
                  <a:pt x="782" y="13"/>
                </a:cubicBezTo>
                <a:cubicBezTo>
                  <a:pt x="782" y="13"/>
                  <a:pt x="782" y="13"/>
                  <a:pt x="782" y="13"/>
                </a:cubicBezTo>
                <a:lnTo>
                  <a:pt x="782" y="15"/>
                </a:ln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lose/>
                <a:moveTo>
                  <a:pt x="782" y="12"/>
                </a:moveTo>
                <a:cubicBezTo>
                  <a:pt x="782" y="12"/>
                  <a:pt x="782" y="12"/>
                  <a:pt x="782" y="12"/>
                </a:cubicBezTo>
                <a:cubicBezTo>
                  <a:pt x="782" y="12"/>
                  <a:pt x="782" y="12"/>
                  <a:pt x="782" y="12"/>
                </a:cubicBezTo>
                <a:cubicBezTo>
                  <a:pt x="781" y="11"/>
                  <a:pt x="781" y="11"/>
                  <a:pt x="781" y="11"/>
                </a:cubicBezTo>
                <a:lnTo>
                  <a:pt x="782" y="12"/>
                </a:lnTo>
                <a:close/>
                <a:moveTo>
                  <a:pt x="781" y="11"/>
                </a:moveTo>
                <a:cubicBezTo>
                  <a:pt x="782" y="11"/>
                  <a:pt x="782" y="11"/>
                  <a:pt x="782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ubicBezTo>
                  <a:pt x="781" y="11"/>
                  <a:pt x="781" y="11"/>
                  <a:pt x="781" y="11"/>
                </a:cubicBezTo>
                <a:close/>
                <a:moveTo>
                  <a:pt x="781" y="11"/>
                </a:moveTo>
                <a:cubicBezTo>
                  <a:pt x="780" y="11"/>
                  <a:pt x="780" y="11"/>
                  <a:pt x="780" y="11"/>
                </a:cubicBezTo>
                <a:cubicBezTo>
                  <a:pt x="779" y="11"/>
                  <a:pt x="779" y="11"/>
                  <a:pt x="779" y="11"/>
                </a:cubicBezTo>
                <a:lnTo>
                  <a:pt x="781" y="11"/>
                </a:lnTo>
                <a:close/>
                <a:moveTo>
                  <a:pt x="779" y="10"/>
                </a:moveTo>
                <a:cubicBezTo>
                  <a:pt x="779" y="10"/>
                  <a:pt x="779" y="10"/>
                  <a:pt x="779" y="10"/>
                </a:cubicBezTo>
                <a:cubicBezTo>
                  <a:pt x="779" y="10"/>
                  <a:pt x="779" y="10"/>
                  <a:pt x="779" y="10"/>
                </a:cubicBezTo>
                <a:cubicBezTo>
                  <a:pt x="778" y="10"/>
                  <a:pt x="778" y="10"/>
                  <a:pt x="778" y="10"/>
                </a:cubicBezTo>
                <a:lnTo>
                  <a:pt x="779" y="10"/>
                </a:lnTo>
                <a:close/>
                <a:moveTo>
                  <a:pt x="778" y="10"/>
                </a:moveTo>
                <a:cubicBezTo>
                  <a:pt x="778" y="11"/>
                  <a:pt x="778" y="11"/>
                  <a:pt x="778" y="11"/>
                </a:cubicBezTo>
                <a:cubicBezTo>
                  <a:pt x="778" y="10"/>
                  <a:pt x="778" y="10"/>
                  <a:pt x="778" y="10"/>
                </a:cubicBezTo>
                <a:close/>
                <a:moveTo>
                  <a:pt x="778" y="11"/>
                </a:moveTo>
                <a:cubicBezTo>
                  <a:pt x="778" y="11"/>
                  <a:pt x="778" y="11"/>
                  <a:pt x="778" y="11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8" y="11"/>
                </a:moveTo>
                <a:cubicBezTo>
                  <a:pt x="778" y="14"/>
                  <a:pt x="778" y="14"/>
                  <a:pt x="778" y="14"/>
                </a:cubicBezTo>
                <a:cubicBezTo>
                  <a:pt x="777" y="11"/>
                  <a:pt x="777" y="11"/>
                  <a:pt x="777" y="11"/>
                </a:cubicBezTo>
                <a:lnTo>
                  <a:pt x="778" y="11"/>
                </a:lnTo>
                <a:close/>
                <a:moveTo>
                  <a:pt x="777" y="10"/>
                </a:moveTo>
                <a:cubicBezTo>
                  <a:pt x="777" y="10"/>
                  <a:pt x="777" y="10"/>
                  <a:pt x="777" y="10"/>
                </a:cubicBezTo>
                <a:cubicBezTo>
                  <a:pt x="777" y="11"/>
                  <a:pt x="777" y="11"/>
                  <a:pt x="777" y="11"/>
                </a:cubicBezTo>
                <a:cubicBezTo>
                  <a:pt x="776" y="11"/>
                  <a:pt x="776" y="11"/>
                  <a:pt x="776" y="11"/>
                </a:cubicBezTo>
                <a:cubicBezTo>
                  <a:pt x="775" y="10"/>
                  <a:pt x="775" y="10"/>
                  <a:pt x="775" y="10"/>
                </a:cubicBezTo>
                <a:cubicBezTo>
                  <a:pt x="776" y="10"/>
                  <a:pt x="776" y="10"/>
                  <a:pt x="776" y="10"/>
                </a:cubicBezTo>
                <a:lnTo>
                  <a:pt x="777" y="10"/>
                </a:lnTo>
                <a:close/>
                <a:moveTo>
                  <a:pt x="776" y="10"/>
                </a:moveTo>
                <a:cubicBezTo>
                  <a:pt x="775" y="10"/>
                  <a:pt x="775" y="10"/>
                  <a:pt x="775" y="10"/>
                </a:cubicBezTo>
                <a:cubicBezTo>
                  <a:pt x="774" y="10"/>
                  <a:pt x="774" y="10"/>
                  <a:pt x="774" y="10"/>
                </a:cubicBezTo>
                <a:lnTo>
                  <a:pt x="776" y="10"/>
                </a:lnTo>
                <a:close/>
                <a:moveTo>
                  <a:pt x="774" y="9"/>
                </a:moveTo>
                <a:cubicBezTo>
                  <a:pt x="775" y="10"/>
                  <a:pt x="775" y="10"/>
                  <a:pt x="775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ubicBezTo>
                  <a:pt x="773" y="9"/>
                  <a:pt x="773" y="9"/>
                  <a:pt x="773" y="9"/>
                </a:cubicBezTo>
                <a:lnTo>
                  <a:pt x="774" y="9"/>
                </a:lnTo>
                <a:close/>
                <a:moveTo>
                  <a:pt x="773" y="10"/>
                </a:moveTo>
                <a:cubicBezTo>
                  <a:pt x="773" y="10"/>
                  <a:pt x="773" y="10"/>
                  <a:pt x="773" y="10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3" y="10"/>
                </a:moveTo>
                <a:cubicBezTo>
                  <a:pt x="773" y="13"/>
                  <a:pt x="773" y="13"/>
                  <a:pt x="773" y="13"/>
                </a:cubicBezTo>
                <a:cubicBezTo>
                  <a:pt x="773" y="10"/>
                  <a:pt x="773" y="10"/>
                  <a:pt x="773" y="10"/>
                </a:cubicBezTo>
                <a:close/>
                <a:moveTo>
                  <a:pt x="774" y="13"/>
                </a:moveTo>
                <a:cubicBezTo>
                  <a:pt x="772" y="13"/>
                  <a:pt x="771" y="13"/>
                  <a:pt x="770" y="13"/>
                </a:cubicBezTo>
                <a:cubicBezTo>
                  <a:pt x="772" y="10"/>
                  <a:pt x="772" y="10"/>
                  <a:pt x="772" y="10"/>
                </a:cubicBezTo>
                <a:lnTo>
                  <a:pt x="774" y="13"/>
                </a:lnTo>
                <a:close/>
                <a:moveTo>
                  <a:pt x="772" y="9"/>
                </a:moveTo>
                <a:cubicBezTo>
                  <a:pt x="772" y="10"/>
                  <a:pt x="772" y="10"/>
                  <a:pt x="772" y="10"/>
                </a:cubicBezTo>
                <a:cubicBezTo>
                  <a:pt x="772" y="9"/>
                  <a:pt x="772" y="9"/>
                  <a:pt x="772" y="9"/>
                </a:cubicBezTo>
                <a:close/>
                <a:moveTo>
                  <a:pt x="771" y="8"/>
                </a:moveTo>
                <a:cubicBezTo>
                  <a:pt x="772" y="9"/>
                  <a:pt x="772" y="9"/>
                  <a:pt x="772" y="9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ubicBezTo>
                  <a:pt x="771" y="8"/>
                  <a:pt x="771" y="8"/>
                  <a:pt x="771" y="8"/>
                </a:cubicBezTo>
                <a:close/>
                <a:moveTo>
                  <a:pt x="771" y="9"/>
                </a:moveTo>
                <a:cubicBezTo>
                  <a:pt x="770" y="9"/>
                  <a:pt x="770" y="9"/>
                  <a:pt x="770" y="9"/>
                </a:cubicBezTo>
                <a:cubicBezTo>
                  <a:pt x="769" y="9"/>
                  <a:pt x="769" y="9"/>
                  <a:pt x="769" y="9"/>
                </a:cubicBezTo>
                <a:lnTo>
                  <a:pt x="771" y="9"/>
                </a:lnTo>
                <a:close/>
                <a:moveTo>
                  <a:pt x="769" y="8"/>
                </a:moveTo>
                <a:cubicBezTo>
                  <a:pt x="770" y="8"/>
                  <a:pt x="770" y="8"/>
                  <a:pt x="770" y="8"/>
                </a:cubicBezTo>
                <a:cubicBezTo>
                  <a:pt x="769" y="8"/>
                  <a:pt x="769" y="8"/>
                  <a:pt x="769" y="8"/>
                </a:cubicBezTo>
                <a:close/>
                <a:moveTo>
                  <a:pt x="769" y="8"/>
                </a:moveTo>
                <a:cubicBezTo>
                  <a:pt x="769" y="8"/>
                  <a:pt x="769" y="8"/>
                  <a:pt x="769" y="8"/>
                </a:cubicBezTo>
                <a:cubicBezTo>
                  <a:pt x="769" y="8"/>
                  <a:pt x="769" y="8"/>
                  <a:pt x="769" y="8"/>
                </a:cubicBezTo>
                <a:cubicBezTo>
                  <a:pt x="768" y="8"/>
                  <a:pt x="768" y="8"/>
                  <a:pt x="768" y="8"/>
                </a:cubicBezTo>
                <a:lnTo>
                  <a:pt x="769" y="8"/>
                </a:ln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8" y="9"/>
                </a:moveTo>
                <a:cubicBezTo>
                  <a:pt x="768" y="9"/>
                  <a:pt x="768" y="9"/>
                  <a:pt x="768" y="9"/>
                </a:cubicBezTo>
                <a:cubicBezTo>
                  <a:pt x="768" y="9"/>
                  <a:pt x="768" y="9"/>
                  <a:pt x="768" y="9"/>
                </a:cubicBezTo>
                <a:close/>
                <a:moveTo>
                  <a:pt x="769" y="13"/>
                </a:moveTo>
                <a:cubicBezTo>
                  <a:pt x="768" y="13"/>
                  <a:pt x="767" y="13"/>
                  <a:pt x="766" y="13"/>
                </a:cubicBezTo>
                <a:cubicBezTo>
                  <a:pt x="768" y="10"/>
                  <a:pt x="768" y="10"/>
                  <a:pt x="768" y="10"/>
                </a:cubicBezTo>
                <a:lnTo>
                  <a:pt x="769" y="13"/>
                </a:lnTo>
                <a:close/>
                <a:moveTo>
                  <a:pt x="767" y="9"/>
                </a:moveTo>
                <a:cubicBezTo>
                  <a:pt x="767" y="9"/>
                  <a:pt x="767" y="9"/>
                  <a:pt x="767" y="9"/>
                </a:cubicBezTo>
                <a:cubicBezTo>
                  <a:pt x="767" y="9"/>
                  <a:pt x="767" y="9"/>
                  <a:pt x="767" y="9"/>
                </a:cubicBezTo>
                <a:cubicBezTo>
                  <a:pt x="765" y="9"/>
                  <a:pt x="765" y="9"/>
                  <a:pt x="765" y="9"/>
                </a:cubicBezTo>
                <a:cubicBezTo>
                  <a:pt x="766" y="9"/>
                  <a:pt x="766" y="9"/>
                  <a:pt x="766" y="9"/>
                </a:cubicBezTo>
                <a:lnTo>
                  <a:pt x="767" y="9"/>
                </a:lnTo>
                <a:close/>
                <a:moveTo>
                  <a:pt x="766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4" y="9"/>
                  <a:pt x="764" y="9"/>
                  <a:pt x="764" y="9"/>
                </a:cubicBezTo>
                <a:lnTo>
                  <a:pt x="766" y="9"/>
                </a:lnTo>
                <a:close/>
                <a:moveTo>
                  <a:pt x="764" y="9"/>
                </a:moveTo>
                <a:cubicBezTo>
                  <a:pt x="765" y="9"/>
                  <a:pt x="765" y="9"/>
                  <a:pt x="765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cubicBezTo>
                  <a:pt x="763" y="9"/>
                  <a:pt x="763" y="9"/>
                  <a:pt x="763" y="9"/>
                </a:cubicBezTo>
                <a:lnTo>
                  <a:pt x="764" y="9"/>
                </a:lnTo>
                <a:close/>
                <a:moveTo>
                  <a:pt x="763" y="10"/>
                </a:moveTo>
                <a:cubicBezTo>
                  <a:pt x="764" y="13"/>
                  <a:pt x="764" y="13"/>
                  <a:pt x="764" y="13"/>
                </a:cubicBezTo>
                <a:cubicBezTo>
                  <a:pt x="763" y="13"/>
                  <a:pt x="762" y="13"/>
                  <a:pt x="761" y="13"/>
                </a:cubicBezTo>
                <a:lnTo>
                  <a:pt x="763" y="10"/>
                </a:ln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2" y="9"/>
                </a:moveTo>
                <a:cubicBezTo>
                  <a:pt x="762" y="9"/>
                  <a:pt x="762" y="9"/>
                  <a:pt x="762" y="9"/>
                </a:cubicBezTo>
                <a:cubicBezTo>
                  <a:pt x="762" y="9"/>
                  <a:pt x="762" y="9"/>
                  <a:pt x="762" y="9"/>
                </a:cubicBezTo>
                <a:close/>
                <a:moveTo>
                  <a:pt x="761" y="8"/>
                </a:moveTo>
                <a:cubicBezTo>
                  <a:pt x="762" y="8"/>
                  <a:pt x="762" y="8"/>
                  <a:pt x="762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ubicBezTo>
                  <a:pt x="761" y="8"/>
                  <a:pt x="761" y="8"/>
                  <a:pt x="761" y="8"/>
                </a:cubicBezTo>
                <a:close/>
                <a:moveTo>
                  <a:pt x="761" y="9"/>
                </a:moveTo>
                <a:cubicBezTo>
                  <a:pt x="760" y="9"/>
                  <a:pt x="760" y="9"/>
                  <a:pt x="760" y="9"/>
                </a:cubicBezTo>
                <a:cubicBezTo>
                  <a:pt x="759" y="9"/>
                  <a:pt x="759" y="9"/>
                  <a:pt x="759" y="9"/>
                </a:cubicBezTo>
                <a:lnTo>
                  <a:pt x="761" y="9"/>
                </a:lnTo>
                <a:close/>
                <a:moveTo>
                  <a:pt x="760" y="8"/>
                </a:moveTo>
                <a:cubicBezTo>
                  <a:pt x="760" y="8"/>
                  <a:pt x="760" y="8"/>
                  <a:pt x="760" y="8"/>
                </a:cubicBezTo>
                <a:cubicBezTo>
                  <a:pt x="759" y="8"/>
                  <a:pt x="759" y="8"/>
                  <a:pt x="759" y="8"/>
                </a:cubicBezTo>
                <a:lnTo>
                  <a:pt x="760" y="8"/>
                </a:lnTo>
                <a:close/>
                <a:moveTo>
                  <a:pt x="759" y="8"/>
                </a:moveTo>
                <a:cubicBezTo>
                  <a:pt x="759" y="8"/>
                  <a:pt x="759" y="8"/>
                  <a:pt x="759" y="8"/>
                </a:cubicBezTo>
                <a:cubicBezTo>
                  <a:pt x="759" y="9"/>
                  <a:pt x="759" y="9"/>
                  <a:pt x="759" y="9"/>
                </a:cubicBezTo>
                <a:cubicBezTo>
                  <a:pt x="758" y="9"/>
                  <a:pt x="758" y="9"/>
                  <a:pt x="758" y="9"/>
                </a:cubicBezTo>
                <a:lnTo>
                  <a:pt x="759" y="8"/>
                </a:lnTo>
                <a:close/>
                <a:moveTo>
                  <a:pt x="759" y="9"/>
                </a:moveTo>
                <a:cubicBezTo>
                  <a:pt x="758" y="10"/>
                  <a:pt x="758" y="10"/>
                  <a:pt x="758" y="10"/>
                </a:cubicBezTo>
                <a:cubicBezTo>
                  <a:pt x="758" y="9"/>
                  <a:pt x="758" y="9"/>
                  <a:pt x="758" y="9"/>
                </a:cubicBezTo>
                <a:lnTo>
                  <a:pt x="759" y="9"/>
                </a:lnTo>
                <a:close/>
                <a:moveTo>
                  <a:pt x="760" y="13"/>
                </a:moveTo>
                <a:cubicBezTo>
                  <a:pt x="759" y="13"/>
                  <a:pt x="758" y="13"/>
                  <a:pt x="757" y="13"/>
                </a:cubicBezTo>
                <a:cubicBezTo>
                  <a:pt x="758" y="10"/>
                  <a:pt x="758" y="10"/>
                  <a:pt x="758" y="10"/>
                </a:cubicBezTo>
                <a:lnTo>
                  <a:pt x="760" y="13"/>
                </a:lnTo>
                <a:close/>
                <a:moveTo>
                  <a:pt x="757" y="13"/>
                </a:moveTo>
                <a:cubicBezTo>
                  <a:pt x="757" y="10"/>
                  <a:pt x="757" y="10"/>
                  <a:pt x="757" y="10"/>
                </a:cubicBezTo>
                <a:cubicBezTo>
                  <a:pt x="758" y="10"/>
                  <a:pt x="758" y="10"/>
                  <a:pt x="758" y="10"/>
                </a:cubicBezTo>
                <a:lnTo>
                  <a:pt x="757" y="13"/>
                </a:lnTo>
                <a:close/>
                <a:moveTo>
                  <a:pt x="758" y="10"/>
                </a:moveTo>
                <a:cubicBezTo>
                  <a:pt x="758" y="10"/>
                  <a:pt x="758" y="10"/>
                  <a:pt x="758" y="10"/>
                </a:cubicBezTo>
                <a:cubicBezTo>
                  <a:pt x="757" y="10"/>
                  <a:pt x="757" y="10"/>
                  <a:pt x="757" y="10"/>
                </a:cubicBezTo>
                <a:lnTo>
                  <a:pt x="758" y="10"/>
                </a:lnTo>
                <a:close/>
                <a:moveTo>
                  <a:pt x="757" y="9"/>
                </a:moveTo>
                <a:cubicBezTo>
                  <a:pt x="757" y="10"/>
                  <a:pt x="757" y="10"/>
                  <a:pt x="757" y="10"/>
                </a:cubicBezTo>
                <a:cubicBezTo>
                  <a:pt x="757" y="10"/>
                  <a:pt x="757" y="10"/>
                  <a:pt x="757" y="10"/>
                </a:cubicBezTo>
                <a:cubicBezTo>
                  <a:pt x="755" y="10"/>
                  <a:pt x="755" y="10"/>
                  <a:pt x="755" y="10"/>
                </a:cubicBezTo>
                <a:cubicBezTo>
                  <a:pt x="756" y="10"/>
                  <a:pt x="756" y="10"/>
                  <a:pt x="756" y="10"/>
                </a:cubicBezTo>
                <a:lnTo>
                  <a:pt x="757" y="9"/>
                </a:lnTo>
                <a:close/>
                <a:moveTo>
                  <a:pt x="756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0"/>
                  <a:pt x="754" y="10"/>
                  <a:pt x="754" y="10"/>
                </a:cubicBezTo>
                <a:lnTo>
                  <a:pt x="756" y="10"/>
                </a:lnTo>
                <a:close/>
                <a:moveTo>
                  <a:pt x="754" y="10"/>
                </a:moveTo>
                <a:cubicBezTo>
                  <a:pt x="755" y="10"/>
                  <a:pt x="755" y="10"/>
                  <a:pt x="755" y="10"/>
                </a:cubicBezTo>
                <a:cubicBezTo>
                  <a:pt x="754" y="11"/>
                  <a:pt x="754" y="11"/>
                  <a:pt x="754" y="11"/>
                </a:cubicBezTo>
                <a:cubicBezTo>
                  <a:pt x="753" y="11"/>
                  <a:pt x="753" y="11"/>
                  <a:pt x="753" y="11"/>
                </a:cubicBezTo>
                <a:cubicBezTo>
                  <a:pt x="753" y="10"/>
                  <a:pt x="753" y="10"/>
                  <a:pt x="753" y="10"/>
                </a:cubicBezTo>
                <a:cubicBezTo>
                  <a:pt x="753" y="10"/>
                  <a:pt x="753" y="10"/>
                  <a:pt x="753" y="10"/>
                </a:cubicBezTo>
                <a:lnTo>
                  <a:pt x="754" y="10"/>
                </a:lnTo>
                <a:close/>
                <a:moveTo>
                  <a:pt x="753" y="11"/>
                </a:moveTo>
                <a:cubicBezTo>
                  <a:pt x="753" y="11"/>
                  <a:pt x="753" y="11"/>
                  <a:pt x="753" y="11"/>
                </a:cubicBezTo>
                <a:cubicBezTo>
                  <a:pt x="753" y="11"/>
                  <a:pt x="753" y="11"/>
                  <a:pt x="753" y="11"/>
                </a:cubicBezTo>
                <a:close/>
                <a:moveTo>
                  <a:pt x="753" y="11"/>
                </a:moveTo>
                <a:cubicBezTo>
                  <a:pt x="752" y="14"/>
                  <a:pt x="752" y="14"/>
                  <a:pt x="752" y="14"/>
                </a:cubicBezTo>
                <a:cubicBezTo>
                  <a:pt x="753" y="12"/>
                  <a:pt x="753" y="12"/>
                  <a:pt x="753" y="12"/>
                </a:cubicBezTo>
                <a:lnTo>
                  <a:pt x="753" y="11"/>
                </a:lnTo>
                <a:close/>
                <a:moveTo>
                  <a:pt x="752" y="10"/>
                </a:moveTo>
                <a:cubicBezTo>
                  <a:pt x="752" y="11"/>
                  <a:pt x="752" y="11"/>
                  <a:pt x="752" y="11"/>
                </a:cubicBezTo>
                <a:cubicBezTo>
                  <a:pt x="752" y="11"/>
                  <a:pt x="752" y="11"/>
                  <a:pt x="752" y="11"/>
                </a:cubicBezTo>
                <a:lnTo>
                  <a:pt x="752" y="10"/>
                </a:lnTo>
                <a:close/>
                <a:moveTo>
                  <a:pt x="751" y="10"/>
                </a:moveTo>
                <a:cubicBezTo>
                  <a:pt x="752" y="10"/>
                  <a:pt x="752" y="10"/>
                  <a:pt x="752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1" y="10"/>
                </a:move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ubicBezTo>
                  <a:pt x="751" y="10"/>
                  <a:pt x="751" y="10"/>
                  <a:pt x="751" y="10"/>
                </a:cubicBezTo>
                <a:close/>
                <a:moveTo>
                  <a:pt x="750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close/>
                <a:moveTo>
                  <a:pt x="751" y="11"/>
                </a:moveTo>
                <a:cubicBezTo>
                  <a:pt x="750" y="11"/>
                  <a:pt x="750" y="11"/>
                  <a:pt x="750" y="11"/>
                </a:cubicBezTo>
                <a:cubicBezTo>
                  <a:pt x="750" y="11"/>
                  <a:pt x="750" y="11"/>
                  <a:pt x="750" y="11"/>
                </a:cubicBezTo>
                <a:lnTo>
                  <a:pt x="751" y="11"/>
                </a:lnTo>
                <a:close/>
                <a:moveTo>
                  <a:pt x="749" y="11"/>
                </a:moveTo>
                <a:cubicBezTo>
                  <a:pt x="749" y="11"/>
                  <a:pt x="749" y="11"/>
                  <a:pt x="750" y="11"/>
                </a:cubicBezTo>
                <a:cubicBezTo>
                  <a:pt x="749" y="11"/>
                  <a:pt x="749" y="11"/>
                  <a:pt x="749" y="11"/>
                </a:cubicBezTo>
                <a:cubicBezTo>
                  <a:pt x="749" y="11"/>
                  <a:pt x="749" y="11"/>
                  <a:pt x="749" y="11"/>
                </a:cubicBezTo>
                <a:close/>
                <a:moveTo>
                  <a:pt x="749" y="11"/>
                </a:moveTo>
                <a:cubicBezTo>
                  <a:pt x="749" y="12"/>
                  <a:pt x="749" y="12"/>
                  <a:pt x="749" y="12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lnTo>
                  <a:pt x="749" y="11"/>
                </a:lnTo>
                <a:close/>
                <a:moveTo>
                  <a:pt x="748" y="12"/>
                </a:moveTo>
                <a:cubicBezTo>
                  <a:pt x="748" y="12"/>
                  <a:pt x="748" y="12"/>
                  <a:pt x="748" y="12"/>
                </a:cubicBezTo>
                <a:cubicBezTo>
                  <a:pt x="748" y="12"/>
                  <a:pt x="748" y="12"/>
                  <a:pt x="748" y="12"/>
                </a:cubicBezTo>
                <a:close/>
                <a:moveTo>
                  <a:pt x="748" y="13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6"/>
                  <a:pt x="748" y="16"/>
                  <a:pt x="748" y="16"/>
                </a:cubicBezTo>
                <a:lnTo>
                  <a:pt x="748" y="13"/>
                </a:lnTo>
                <a:close/>
                <a:moveTo>
                  <a:pt x="748" y="12"/>
                </a:moveTo>
                <a:cubicBezTo>
                  <a:pt x="748" y="13"/>
                  <a:pt x="748" y="13"/>
                  <a:pt x="748" y="13"/>
                </a:cubicBezTo>
                <a:cubicBezTo>
                  <a:pt x="748" y="13"/>
                  <a:pt x="748" y="13"/>
                  <a:pt x="748" y="13"/>
                </a:cubicBezTo>
                <a:cubicBezTo>
                  <a:pt x="746" y="13"/>
                  <a:pt x="746" y="13"/>
                  <a:pt x="746" y="13"/>
                </a:cubicBezTo>
                <a:cubicBezTo>
                  <a:pt x="747" y="12"/>
                  <a:pt x="747" y="12"/>
                  <a:pt x="747" y="12"/>
                </a:cubicBezTo>
                <a:lnTo>
                  <a:pt x="748" y="12"/>
                </a:lnTo>
                <a:close/>
                <a:moveTo>
                  <a:pt x="747" y="12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3"/>
                  <a:pt x="745" y="13"/>
                  <a:pt x="745" y="13"/>
                </a:cubicBezTo>
                <a:lnTo>
                  <a:pt x="747" y="12"/>
                </a:lnTo>
                <a:close/>
                <a:moveTo>
                  <a:pt x="745" y="13"/>
                </a:moveTo>
                <a:cubicBezTo>
                  <a:pt x="746" y="13"/>
                  <a:pt x="746" y="13"/>
                  <a:pt x="746" y="13"/>
                </a:cubicBezTo>
                <a:cubicBezTo>
                  <a:pt x="745" y="14"/>
                  <a:pt x="745" y="14"/>
                  <a:pt x="745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cubicBezTo>
                  <a:pt x="744" y="14"/>
                  <a:pt x="744" y="14"/>
                  <a:pt x="744" y="14"/>
                </a:cubicBezTo>
                <a:lnTo>
                  <a:pt x="745" y="13"/>
                </a:lnTo>
                <a:close/>
                <a:moveTo>
                  <a:pt x="744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lnTo>
                  <a:pt x="744" y="14"/>
                </a:lnTo>
                <a:close/>
                <a:moveTo>
                  <a:pt x="743" y="18"/>
                </a:moveTo>
                <a:cubicBezTo>
                  <a:pt x="743" y="18"/>
                  <a:pt x="743" y="18"/>
                  <a:pt x="743" y="18"/>
                </a:cubicBezTo>
                <a:cubicBezTo>
                  <a:pt x="740" y="17"/>
                  <a:pt x="740" y="17"/>
                  <a:pt x="740" y="17"/>
                </a:cubicBezTo>
                <a:cubicBezTo>
                  <a:pt x="743" y="15"/>
                  <a:pt x="743" y="15"/>
                  <a:pt x="743" y="15"/>
                </a:cubicBezTo>
                <a:lnTo>
                  <a:pt x="743" y="18"/>
                </a:lnTo>
                <a:close/>
                <a:moveTo>
                  <a:pt x="743" y="14"/>
                </a:moveTo>
                <a:cubicBezTo>
                  <a:pt x="743" y="14"/>
                  <a:pt x="743" y="14"/>
                  <a:pt x="743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3" y="14"/>
                </a:moveTo>
                <a:cubicBezTo>
                  <a:pt x="743" y="15"/>
                  <a:pt x="743" y="15"/>
                  <a:pt x="743" y="15"/>
                </a:cubicBezTo>
                <a:cubicBezTo>
                  <a:pt x="743" y="15"/>
                  <a:pt x="743" y="15"/>
                  <a:pt x="743" y="15"/>
                </a:cubicBezTo>
                <a:cubicBezTo>
                  <a:pt x="742" y="15"/>
                  <a:pt x="742" y="15"/>
                  <a:pt x="742" y="15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3" y="14"/>
                  <a:pt x="743" y="14"/>
                  <a:pt x="743" y="14"/>
                </a:cubicBezTo>
                <a:close/>
                <a:moveTo>
                  <a:pt x="742" y="14"/>
                </a:move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ubicBezTo>
                  <a:pt x="742" y="14"/>
                  <a:pt x="742" y="14"/>
                  <a:pt x="742" y="14"/>
                </a:cubicBezTo>
                <a:close/>
                <a:moveTo>
                  <a:pt x="742" y="14"/>
                </a:moveTo>
                <a:cubicBezTo>
                  <a:pt x="741" y="15"/>
                  <a:pt x="741" y="15"/>
                  <a:pt x="741" y="15"/>
                </a:cubicBezTo>
                <a:cubicBezTo>
                  <a:pt x="740" y="15"/>
                  <a:pt x="740" y="15"/>
                  <a:pt x="740" y="15"/>
                </a:cubicBezTo>
                <a:lnTo>
                  <a:pt x="742" y="14"/>
                </a:lnTo>
                <a:close/>
                <a:moveTo>
                  <a:pt x="740" y="15"/>
                </a:move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ubicBezTo>
                  <a:pt x="740" y="15"/>
                  <a:pt x="740" y="15"/>
                  <a:pt x="740" y="15"/>
                </a:cubicBezTo>
                <a:close/>
                <a:moveTo>
                  <a:pt x="740" y="16"/>
                </a:moveTo>
                <a:cubicBezTo>
                  <a:pt x="740" y="16"/>
                  <a:pt x="740" y="16"/>
                  <a:pt x="740" y="16"/>
                </a:cubicBezTo>
                <a:cubicBezTo>
                  <a:pt x="740" y="16"/>
                  <a:pt x="740" y="16"/>
                  <a:pt x="740" y="16"/>
                </a:cubicBezTo>
                <a:cubicBezTo>
                  <a:pt x="739" y="16"/>
                  <a:pt x="739" y="16"/>
                  <a:pt x="739" y="16"/>
                </a:cubicBezTo>
                <a:lnTo>
                  <a:pt x="740" y="16"/>
                </a:lnTo>
                <a:close/>
                <a:moveTo>
                  <a:pt x="739" y="17"/>
                </a:moveTo>
                <a:cubicBezTo>
                  <a:pt x="739" y="17"/>
                  <a:pt x="739" y="17"/>
                  <a:pt x="739" y="17"/>
                </a:cubicBezTo>
                <a:cubicBezTo>
                  <a:pt x="739" y="16"/>
                  <a:pt x="739" y="16"/>
                  <a:pt x="739" y="16"/>
                </a:cubicBezTo>
                <a:lnTo>
                  <a:pt x="739" y="17"/>
                </a:lnTo>
                <a:close/>
                <a:moveTo>
                  <a:pt x="739" y="20"/>
                </a:moveTo>
                <a:cubicBezTo>
                  <a:pt x="739" y="21"/>
                  <a:pt x="739" y="21"/>
                  <a:pt x="739" y="21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9" y="18"/>
                  <a:pt x="739" y="18"/>
                  <a:pt x="739" y="18"/>
                </a:cubicBezTo>
                <a:lnTo>
                  <a:pt x="739" y="20"/>
                </a:lnTo>
                <a:close/>
                <a:moveTo>
                  <a:pt x="736" y="19"/>
                </a:moveTo>
                <a:cubicBezTo>
                  <a:pt x="737" y="18"/>
                  <a:pt x="737" y="18"/>
                  <a:pt x="737" y="18"/>
                </a:cubicBezTo>
                <a:cubicBezTo>
                  <a:pt x="739" y="17"/>
                  <a:pt x="739" y="17"/>
                  <a:pt x="739" y="17"/>
                </a:cubicBezTo>
                <a:lnTo>
                  <a:pt x="736" y="19"/>
                </a:lnTo>
                <a:close/>
                <a:moveTo>
                  <a:pt x="739" y="16"/>
                </a:moveTo>
                <a:cubicBezTo>
                  <a:pt x="739" y="17"/>
                  <a:pt x="739" y="17"/>
                  <a:pt x="739" y="17"/>
                </a:cubicBezTo>
                <a:cubicBezTo>
                  <a:pt x="737" y="18"/>
                  <a:pt x="737" y="18"/>
                  <a:pt x="737" y="18"/>
                </a:cubicBezTo>
                <a:cubicBezTo>
                  <a:pt x="738" y="17"/>
                  <a:pt x="738" y="17"/>
                  <a:pt x="738" y="17"/>
                </a:cubicBezTo>
                <a:lnTo>
                  <a:pt x="739" y="16"/>
                </a:lnTo>
                <a:close/>
                <a:moveTo>
                  <a:pt x="738" y="17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8"/>
                  <a:pt x="736" y="18"/>
                  <a:pt x="736" y="18"/>
                </a:cubicBezTo>
                <a:lnTo>
                  <a:pt x="738" y="17"/>
                </a:lnTo>
                <a:close/>
                <a:moveTo>
                  <a:pt x="736" y="18"/>
                </a:moveTo>
                <a:cubicBezTo>
                  <a:pt x="737" y="18"/>
                  <a:pt x="737" y="18"/>
                  <a:pt x="737" y="18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6" y="19"/>
                  <a:pt x="736" y="19"/>
                  <a:pt x="736" y="19"/>
                </a:cubicBezTo>
                <a:cubicBezTo>
                  <a:pt x="735" y="19"/>
                  <a:pt x="735" y="19"/>
                  <a:pt x="735" y="19"/>
                </a:cubicBezTo>
                <a:lnTo>
                  <a:pt x="736" y="18"/>
                </a:ln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5" y="19"/>
                  <a:pt x="735" y="19"/>
                  <a:pt x="735" y="19"/>
                </a:cubicBezTo>
                <a:close/>
                <a:moveTo>
                  <a:pt x="735" y="19"/>
                </a:moveTo>
                <a:cubicBezTo>
                  <a:pt x="735" y="19"/>
                  <a:pt x="735" y="19"/>
                  <a:pt x="735" y="19"/>
                </a:cubicBezTo>
                <a:cubicBezTo>
                  <a:pt x="734" y="19"/>
                  <a:pt x="734" y="19"/>
                  <a:pt x="734" y="19"/>
                </a:cubicBezTo>
                <a:lnTo>
                  <a:pt x="735" y="19"/>
                </a:lnTo>
                <a:close/>
                <a:moveTo>
                  <a:pt x="734" y="20"/>
                </a:moveTo>
                <a:cubicBezTo>
                  <a:pt x="735" y="20"/>
                  <a:pt x="735" y="20"/>
                  <a:pt x="735" y="20"/>
                </a:cubicBezTo>
                <a:cubicBezTo>
                  <a:pt x="735" y="20"/>
                  <a:pt x="735" y="20"/>
                  <a:pt x="735" y="20"/>
                </a:cubicBezTo>
                <a:cubicBezTo>
                  <a:pt x="734" y="21"/>
                  <a:pt x="734" y="21"/>
                  <a:pt x="734" y="21"/>
                </a:cubicBezTo>
                <a:cubicBezTo>
                  <a:pt x="734" y="20"/>
                  <a:pt x="734" y="20"/>
                  <a:pt x="734" y="20"/>
                </a:cubicBezTo>
                <a:close/>
                <a:moveTo>
                  <a:pt x="734" y="19"/>
                </a:move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ubicBezTo>
                  <a:pt x="734" y="19"/>
                  <a:pt x="734" y="19"/>
                  <a:pt x="734" y="19"/>
                </a:cubicBezTo>
                <a:close/>
                <a:moveTo>
                  <a:pt x="732" y="21"/>
                </a:moveTo>
                <a:cubicBezTo>
                  <a:pt x="734" y="20"/>
                  <a:pt x="734" y="20"/>
                  <a:pt x="734" y="20"/>
                </a:cubicBezTo>
                <a:cubicBezTo>
                  <a:pt x="733" y="21"/>
                  <a:pt x="733" y="21"/>
                  <a:pt x="733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3" y="21"/>
                  <a:pt x="733" y="21"/>
                  <a:pt x="733" y="21"/>
                </a:cubicBezTo>
                <a:cubicBezTo>
                  <a:pt x="733" y="22"/>
                  <a:pt x="733" y="22"/>
                  <a:pt x="733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5" y="24"/>
                </a:moveTo>
                <a:cubicBezTo>
                  <a:pt x="734" y="24"/>
                  <a:pt x="734" y="25"/>
                  <a:pt x="733" y="26"/>
                </a:cubicBezTo>
                <a:cubicBezTo>
                  <a:pt x="732" y="23"/>
                  <a:pt x="732" y="23"/>
                  <a:pt x="732" y="23"/>
                </a:cubicBezTo>
                <a:lnTo>
                  <a:pt x="735" y="24"/>
                </a:ln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ubicBezTo>
                  <a:pt x="732" y="21"/>
                  <a:pt x="732" y="21"/>
                  <a:pt x="732" y="21"/>
                </a:cubicBezTo>
                <a:close/>
                <a:moveTo>
                  <a:pt x="732" y="21"/>
                </a:moveTo>
                <a:cubicBezTo>
                  <a:pt x="732" y="21"/>
                  <a:pt x="732" y="21"/>
                  <a:pt x="732" y="21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cubicBezTo>
                  <a:pt x="732" y="22"/>
                  <a:pt x="732" y="22"/>
                  <a:pt x="732" y="22"/>
                </a:cubicBezTo>
                <a:lnTo>
                  <a:pt x="732" y="21"/>
                </a:lnTo>
                <a:close/>
                <a:moveTo>
                  <a:pt x="732" y="23"/>
                </a:moveTo>
                <a:cubicBezTo>
                  <a:pt x="731" y="23"/>
                  <a:pt x="731" y="23"/>
                  <a:pt x="731" y="23"/>
                </a:cubicBezTo>
                <a:cubicBezTo>
                  <a:pt x="731" y="22"/>
                  <a:pt x="731" y="22"/>
                  <a:pt x="731" y="22"/>
                </a:cubicBezTo>
                <a:lnTo>
                  <a:pt x="732" y="23"/>
                </a:lnTo>
                <a:close/>
                <a:moveTo>
                  <a:pt x="731" y="22"/>
                </a:moveTo>
                <a:cubicBezTo>
                  <a:pt x="731" y="23"/>
                  <a:pt x="731" y="23"/>
                  <a:pt x="731" y="23"/>
                </a:cubicBezTo>
                <a:cubicBezTo>
                  <a:pt x="730" y="24"/>
                  <a:pt x="730" y="24"/>
                  <a:pt x="730" y="24"/>
                </a:cubicBezTo>
                <a:cubicBezTo>
                  <a:pt x="731" y="23"/>
                  <a:pt x="731" y="23"/>
                  <a:pt x="731" y="23"/>
                </a:cubicBezTo>
                <a:lnTo>
                  <a:pt x="731" y="22"/>
                </a:lnTo>
                <a:close/>
                <a:moveTo>
                  <a:pt x="730" y="23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lnTo>
                  <a:pt x="730" y="23"/>
                </a:lnTo>
                <a:close/>
                <a:moveTo>
                  <a:pt x="729" y="25"/>
                </a:moveTo>
                <a:cubicBezTo>
                  <a:pt x="730" y="24"/>
                  <a:pt x="730" y="24"/>
                  <a:pt x="730" y="24"/>
                </a:cubicBezTo>
                <a:cubicBezTo>
                  <a:pt x="729" y="25"/>
                  <a:pt x="729" y="25"/>
                  <a:pt x="729" y="25"/>
                </a:cubicBezTo>
                <a:cubicBezTo>
                  <a:pt x="729" y="26"/>
                  <a:pt x="729" y="26"/>
                  <a:pt x="729" y="26"/>
                </a:cubicBezTo>
                <a:cubicBezTo>
                  <a:pt x="728" y="25"/>
                  <a:pt x="728" y="25"/>
                  <a:pt x="728" y="25"/>
                </a:cubicBezTo>
                <a:lnTo>
                  <a:pt x="729" y="25"/>
                </a:ln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8" y="26"/>
                  <a:pt x="728" y="26"/>
                  <a:pt x="728" y="26"/>
                </a:cubicBezTo>
                <a:close/>
                <a:moveTo>
                  <a:pt x="728" y="26"/>
                </a:moveTo>
                <a:cubicBezTo>
                  <a:pt x="728" y="26"/>
                  <a:pt x="728" y="26"/>
                  <a:pt x="728" y="26"/>
                </a:cubicBezTo>
                <a:cubicBezTo>
                  <a:pt x="727" y="26"/>
                  <a:pt x="727" y="26"/>
                  <a:pt x="727" y="26"/>
                </a:cubicBezTo>
                <a:lnTo>
                  <a:pt x="728" y="26"/>
                </a:lnTo>
                <a:close/>
                <a:moveTo>
                  <a:pt x="728" y="26"/>
                </a:moveTo>
                <a:cubicBezTo>
                  <a:pt x="728" y="27"/>
                  <a:pt x="728" y="27"/>
                  <a:pt x="728" y="27"/>
                </a:cubicBezTo>
                <a:cubicBezTo>
                  <a:pt x="727" y="28"/>
                  <a:pt x="727" y="28"/>
                  <a:pt x="727" y="28"/>
                </a:cubicBezTo>
                <a:cubicBezTo>
                  <a:pt x="727" y="27"/>
                  <a:pt x="727" y="27"/>
                  <a:pt x="727" y="27"/>
                </a:cubicBezTo>
                <a:lnTo>
                  <a:pt x="728" y="26"/>
                </a:lnTo>
                <a:close/>
                <a:moveTo>
                  <a:pt x="727" y="26"/>
                </a:moveTo>
                <a:cubicBezTo>
                  <a:pt x="727" y="26"/>
                  <a:pt x="727" y="26"/>
                  <a:pt x="727" y="26"/>
                </a:cubicBezTo>
                <a:cubicBezTo>
                  <a:pt x="727" y="26"/>
                  <a:pt x="727" y="26"/>
                  <a:pt x="727" y="26"/>
                </a:cubicBezTo>
                <a:close/>
                <a:moveTo>
                  <a:pt x="727" y="27"/>
                </a:moveTo>
                <a:cubicBezTo>
                  <a:pt x="727" y="28"/>
                  <a:pt x="727" y="28"/>
                  <a:pt x="727" y="28"/>
                </a:cubicBez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lnTo>
                  <a:pt x="727" y="27"/>
                </a:lnTo>
                <a:close/>
                <a:moveTo>
                  <a:pt x="726" y="28"/>
                </a:moveTo>
                <a:cubicBezTo>
                  <a:pt x="726" y="28"/>
                  <a:pt x="726" y="28"/>
                  <a:pt x="726" y="28"/>
                </a:cubicBezTo>
                <a:cubicBezTo>
                  <a:pt x="726" y="28"/>
                  <a:pt x="726" y="28"/>
                  <a:pt x="726" y="28"/>
                </a:cubicBezTo>
                <a:close/>
                <a:moveTo>
                  <a:pt x="726" y="29"/>
                </a:moveTo>
                <a:cubicBezTo>
                  <a:pt x="726" y="29"/>
                  <a:pt x="726" y="29"/>
                  <a:pt x="726" y="29"/>
                </a:cubicBezTo>
                <a:cubicBezTo>
                  <a:pt x="725" y="29"/>
                  <a:pt x="725" y="29"/>
                  <a:pt x="725" y="29"/>
                </a:cubicBezTo>
                <a:cubicBezTo>
                  <a:pt x="725" y="29"/>
                  <a:pt x="725" y="29"/>
                  <a:pt x="725" y="29"/>
                </a:cubicBezTo>
                <a:lnTo>
                  <a:pt x="726" y="29"/>
                </a:lnTo>
                <a:close/>
                <a:moveTo>
                  <a:pt x="725" y="28"/>
                </a:moveTo>
                <a:cubicBezTo>
                  <a:pt x="725" y="28"/>
                  <a:pt x="725" y="28"/>
                  <a:pt x="725" y="28"/>
                </a:cubicBezTo>
                <a:cubicBezTo>
                  <a:pt x="725" y="28"/>
                  <a:pt x="725" y="28"/>
                  <a:pt x="725" y="28"/>
                </a:cubicBezTo>
                <a:close/>
                <a:moveTo>
                  <a:pt x="726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cubicBezTo>
                  <a:pt x="725" y="30"/>
                  <a:pt x="725" y="30"/>
                  <a:pt x="725" y="30"/>
                </a:cubicBezTo>
                <a:lnTo>
                  <a:pt x="726" y="30"/>
                </a:lnTo>
                <a:close/>
                <a:moveTo>
                  <a:pt x="725" y="30"/>
                </a:moveTo>
                <a:cubicBezTo>
                  <a:pt x="725" y="30"/>
                  <a:pt x="725" y="30"/>
                  <a:pt x="725" y="30"/>
                </a:cubicBezTo>
                <a:cubicBezTo>
                  <a:pt x="724" y="32"/>
                  <a:pt x="724" y="32"/>
                  <a:pt x="724" y="32"/>
                </a:cubicBezTo>
                <a:cubicBezTo>
                  <a:pt x="724" y="30"/>
                  <a:pt x="724" y="30"/>
                  <a:pt x="724" y="30"/>
                </a:cubicBezTo>
                <a:lnTo>
                  <a:pt x="725" y="30"/>
                </a:lnTo>
                <a:close/>
                <a:moveTo>
                  <a:pt x="724" y="31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lnTo>
                  <a:pt x="724" y="31"/>
                </a:lnTo>
                <a:close/>
                <a:moveTo>
                  <a:pt x="723" y="33"/>
                </a:moveTo>
                <a:cubicBezTo>
                  <a:pt x="724" y="32"/>
                  <a:pt x="724" y="32"/>
                  <a:pt x="724" y="32"/>
                </a:cubicBezTo>
                <a:cubicBezTo>
                  <a:pt x="723" y="33"/>
                  <a:pt x="723" y="33"/>
                  <a:pt x="723" y="33"/>
                </a:cubicBezTo>
                <a:cubicBezTo>
                  <a:pt x="723" y="34"/>
                  <a:pt x="723" y="34"/>
                  <a:pt x="723" y="34"/>
                </a:cubicBezTo>
                <a:cubicBezTo>
                  <a:pt x="722" y="33"/>
                  <a:pt x="722" y="33"/>
                  <a:pt x="722" y="33"/>
                </a:cubicBezTo>
                <a:lnTo>
                  <a:pt x="723" y="33"/>
                </a:lnTo>
                <a:close/>
                <a:moveTo>
                  <a:pt x="723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lnTo>
                  <a:pt x="723" y="34"/>
                </a:lnTo>
                <a:close/>
                <a:moveTo>
                  <a:pt x="722" y="34"/>
                </a:moveTo>
                <a:cubicBezTo>
                  <a:pt x="722" y="34"/>
                  <a:pt x="722" y="34"/>
                  <a:pt x="722" y="34"/>
                </a:cubicBezTo>
                <a:cubicBezTo>
                  <a:pt x="722" y="34"/>
                  <a:pt x="722" y="34"/>
                  <a:pt x="722" y="34"/>
                </a:cubicBezTo>
                <a:close/>
                <a:moveTo>
                  <a:pt x="722" y="34"/>
                </a:moveTo>
                <a:cubicBezTo>
                  <a:pt x="723" y="35"/>
                  <a:pt x="723" y="35"/>
                  <a:pt x="723" y="35"/>
                </a:cubicBezTo>
                <a:cubicBezTo>
                  <a:pt x="722" y="36"/>
                  <a:pt x="722" y="36"/>
                  <a:pt x="722" y="36"/>
                </a:cubicBezTo>
                <a:cubicBezTo>
                  <a:pt x="722" y="35"/>
                  <a:pt x="722" y="35"/>
                  <a:pt x="722" y="35"/>
                </a:cubicBezTo>
                <a:lnTo>
                  <a:pt x="722" y="34"/>
                </a:lnTo>
                <a:close/>
                <a:moveTo>
                  <a:pt x="721" y="34"/>
                </a:moveTo>
                <a:cubicBezTo>
                  <a:pt x="721" y="34"/>
                  <a:pt x="721" y="34"/>
                  <a:pt x="721" y="34"/>
                </a:cubicBezTo>
                <a:cubicBezTo>
                  <a:pt x="721" y="34"/>
                  <a:pt x="721" y="34"/>
                  <a:pt x="721" y="34"/>
                </a:cubicBezTo>
                <a:close/>
                <a:moveTo>
                  <a:pt x="722" y="35"/>
                </a:moveTo>
                <a:cubicBezTo>
                  <a:pt x="721" y="36"/>
                  <a:pt x="721" y="36"/>
                  <a:pt x="721" y="36"/>
                </a:cubicBezTo>
                <a:cubicBezTo>
                  <a:pt x="721" y="37"/>
                  <a:pt x="721" y="37"/>
                  <a:pt x="721" y="37"/>
                </a:cubicBezTo>
                <a:cubicBezTo>
                  <a:pt x="721" y="36"/>
                  <a:pt x="721" y="36"/>
                  <a:pt x="721" y="36"/>
                </a:cubicBezTo>
                <a:lnTo>
                  <a:pt x="722" y="35"/>
                </a:lnTo>
                <a:close/>
                <a:moveTo>
                  <a:pt x="721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7"/>
                  <a:pt x="721" y="37"/>
                  <a:pt x="721" y="37"/>
                </a:cubicBezTo>
                <a:close/>
                <a:moveTo>
                  <a:pt x="720" y="37"/>
                </a:moveTo>
                <a:cubicBezTo>
                  <a:pt x="721" y="37"/>
                  <a:pt x="721" y="37"/>
                  <a:pt x="721" y="37"/>
                </a:cubicBezTo>
                <a:cubicBezTo>
                  <a:pt x="721" y="38"/>
                  <a:pt x="721" y="38"/>
                  <a:pt x="721" y="38"/>
                </a:cubicBezTo>
                <a:cubicBezTo>
                  <a:pt x="720" y="38"/>
                  <a:pt x="720" y="38"/>
                  <a:pt x="720" y="38"/>
                </a:cubicBezTo>
                <a:lnTo>
                  <a:pt x="720" y="37"/>
                </a:lnTo>
                <a:close/>
                <a:moveTo>
                  <a:pt x="720" y="37"/>
                </a:moveTo>
                <a:cubicBezTo>
                  <a:pt x="720" y="37"/>
                  <a:pt x="720" y="37"/>
                  <a:pt x="720" y="37"/>
                </a:cubicBezTo>
                <a:cubicBezTo>
                  <a:pt x="720" y="37"/>
                  <a:pt x="720" y="37"/>
                  <a:pt x="720" y="37"/>
                </a:cubicBezTo>
                <a:close/>
                <a:moveTo>
                  <a:pt x="720" y="39"/>
                </a:moveTo>
                <a:cubicBezTo>
                  <a:pt x="720" y="38"/>
                  <a:pt x="720" y="38"/>
                  <a:pt x="720" y="38"/>
                </a:cubicBezTo>
                <a:cubicBezTo>
                  <a:pt x="720" y="39"/>
                  <a:pt x="720" y="39"/>
                  <a:pt x="720" y="39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20" y="39"/>
                  <a:pt x="720" y="39"/>
                  <a:pt x="720" y="39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20" y="40"/>
                  <a:pt x="720" y="40"/>
                  <a:pt x="720" y="40"/>
                </a:cubicBezTo>
                <a:lnTo>
                  <a:pt x="720" y="39"/>
                </a:lnTo>
                <a:close/>
                <a:moveTo>
                  <a:pt x="720" y="39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1"/>
                  <a:pt x="719" y="41"/>
                  <a:pt x="719" y="41"/>
                </a:cubicBezTo>
                <a:lnTo>
                  <a:pt x="720" y="39"/>
                </a:lnTo>
                <a:close/>
                <a:moveTo>
                  <a:pt x="719" y="42"/>
                </a:moveTo>
                <a:cubicBezTo>
                  <a:pt x="719" y="40"/>
                  <a:pt x="719" y="40"/>
                  <a:pt x="719" y="40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9" y="42"/>
                  <a:pt x="719" y="42"/>
                  <a:pt x="719" y="42"/>
                </a:cubicBezTo>
                <a:cubicBezTo>
                  <a:pt x="718" y="42"/>
                  <a:pt x="718" y="42"/>
                  <a:pt x="718" y="42"/>
                </a:cubicBezTo>
                <a:lnTo>
                  <a:pt x="719" y="42"/>
                </a:lnTo>
                <a:close/>
                <a:moveTo>
                  <a:pt x="719" y="43"/>
                </a:moveTo>
                <a:cubicBezTo>
                  <a:pt x="719" y="43"/>
                  <a:pt x="719" y="43"/>
                  <a:pt x="719" y="43"/>
                </a:cubicBezTo>
                <a:cubicBezTo>
                  <a:pt x="718" y="43"/>
                  <a:pt x="718" y="43"/>
                  <a:pt x="718" y="43"/>
                </a:cubicBezTo>
                <a:lnTo>
                  <a:pt x="719" y="43"/>
                </a:lnTo>
                <a:close/>
                <a:moveTo>
                  <a:pt x="718" y="43"/>
                </a:move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ubicBezTo>
                  <a:pt x="718" y="43"/>
                  <a:pt x="718" y="43"/>
                  <a:pt x="718" y="43"/>
                </a:cubicBezTo>
                <a:close/>
                <a:moveTo>
                  <a:pt x="717" y="45"/>
                </a:moveTo>
                <a:cubicBezTo>
                  <a:pt x="718" y="45"/>
                  <a:pt x="718" y="45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4"/>
                  <a:pt x="718" y="44"/>
                  <a:pt x="718" y="44"/>
                </a:cubicBezTo>
                <a:cubicBezTo>
                  <a:pt x="718" y="45"/>
                  <a:pt x="718" y="45"/>
                  <a:pt x="718" y="45"/>
                </a:cubicBezTo>
                <a:cubicBezTo>
                  <a:pt x="717" y="46"/>
                  <a:pt x="717" y="46"/>
                  <a:pt x="717" y="46"/>
                </a:cubicBezTo>
                <a:cubicBezTo>
                  <a:pt x="717" y="45"/>
                  <a:pt x="717" y="45"/>
                  <a:pt x="717" y="45"/>
                </a:cubicBezTo>
                <a:close/>
                <a:moveTo>
                  <a:pt x="717" y="43"/>
                </a:move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ubicBezTo>
                  <a:pt x="717" y="43"/>
                  <a:pt x="717" y="43"/>
                  <a:pt x="717" y="43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8" y="47"/>
                  <a:pt x="718" y="47"/>
                  <a:pt x="718" y="47"/>
                </a:cubicBezTo>
                <a:cubicBezTo>
                  <a:pt x="717" y="47"/>
                  <a:pt x="717" y="47"/>
                  <a:pt x="717" y="47"/>
                </a:cubicBezTo>
                <a:lnTo>
                  <a:pt x="717" y="46"/>
                </a:lnTo>
                <a:close/>
                <a:moveTo>
                  <a:pt x="718" y="47"/>
                </a:moveTo>
                <a:cubicBezTo>
                  <a:pt x="718" y="48"/>
                  <a:pt x="718" y="48"/>
                  <a:pt x="718" y="48"/>
                </a:cubicBezTo>
                <a:cubicBezTo>
                  <a:pt x="718" y="48"/>
                  <a:pt x="718" y="48"/>
                  <a:pt x="718" y="48"/>
                </a:cubicBezTo>
                <a:cubicBezTo>
                  <a:pt x="717" y="47"/>
                  <a:pt x="717" y="47"/>
                  <a:pt x="717" y="47"/>
                </a:cubicBezTo>
                <a:lnTo>
                  <a:pt x="718" y="47"/>
                </a:lnTo>
                <a:close/>
                <a:moveTo>
                  <a:pt x="717" y="48"/>
                </a:moveTo>
                <a:cubicBezTo>
                  <a:pt x="718" y="48"/>
                  <a:pt x="718" y="48"/>
                  <a:pt x="718" y="48"/>
                </a:cubicBezTo>
                <a:cubicBezTo>
                  <a:pt x="717" y="49"/>
                  <a:pt x="717" y="49"/>
                  <a:pt x="717" y="49"/>
                </a:cubicBezTo>
                <a:cubicBezTo>
                  <a:pt x="717" y="48"/>
                  <a:pt x="717" y="48"/>
                  <a:pt x="717" y="48"/>
                </a:cubicBezTo>
                <a:close/>
                <a:moveTo>
                  <a:pt x="717" y="46"/>
                </a:moveTo>
                <a:cubicBezTo>
                  <a:pt x="717" y="46"/>
                  <a:pt x="717" y="46"/>
                  <a:pt x="717" y="46"/>
                </a:cubicBezTo>
                <a:cubicBezTo>
                  <a:pt x="717" y="46"/>
                  <a:pt x="717" y="46"/>
                  <a:pt x="717" y="46"/>
                </a:cubicBezTo>
                <a:close/>
                <a:moveTo>
                  <a:pt x="717" y="48"/>
                </a:moveTo>
                <a:cubicBezTo>
                  <a:pt x="717" y="50"/>
                  <a:pt x="717" y="50"/>
                  <a:pt x="717" y="50"/>
                </a:cubicBezTo>
                <a:cubicBezTo>
                  <a:pt x="716" y="51"/>
                  <a:pt x="716" y="51"/>
                  <a:pt x="716" y="51"/>
                </a:cubicBezTo>
                <a:lnTo>
                  <a:pt x="717" y="48"/>
                </a:lnTo>
                <a:close/>
                <a:moveTo>
                  <a:pt x="716" y="51"/>
                </a:moveTo>
                <a:cubicBezTo>
                  <a:pt x="717" y="50"/>
                  <a:pt x="717" y="50"/>
                  <a:pt x="717" y="50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7" y="51"/>
                  <a:pt x="717" y="51"/>
                  <a:pt x="717" y="51"/>
                </a:cubicBezTo>
                <a:cubicBezTo>
                  <a:pt x="716" y="52"/>
                  <a:pt x="716" y="52"/>
                  <a:pt x="716" y="52"/>
                </a:cubicBezTo>
                <a:lnTo>
                  <a:pt x="716" y="51"/>
                </a:lnTo>
                <a:close/>
                <a:moveTo>
                  <a:pt x="717" y="52"/>
                </a:moveTo>
                <a:cubicBezTo>
                  <a:pt x="717" y="52"/>
                  <a:pt x="717" y="52"/>
                  <a:pt x="717" y="52"/>
                </a:cubicBezTo>
                <a:cubicBezTo>
                  <a:pt x="716" y="52"/>
                  <a:pt x="716" y="52"/>
                  <a:pt x="716" y="52"/>
                </a:cubicBezTo>
                <a:lnTo>
                  <a:pt x="717" y="52"/>
                </a:lnTo>
                <a:close/>
                <a:moveTo>
                  <a:pt x="716" y="52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cubicBezTo>
                  <a:pt x="716" y="53"/>
                  <a:pt x="716" y="53"/>
                  <a:pt x="716" y="53"/>
                </a:cubicBezTo>
                <a:lnTo>
                  <a:pt x="716" y="52"/>
                </a:lnTo>
                <a:close/>
                <a:moveTo>
                  <a:pt x="716" y="53"/>
                </a:moveTo>
                <a:cubicBezTo>
                  <a:pt x="716" y="53"/>
                  <a:pt x="716" y="53"/>
                  <a:pt x="716" y="53"/>
                </a:cubicBezTo>
                <a:cubicBezTo>
                  <a:pt x="716" y="54"/>
                  <a:pt x="716" y="54"/>
                  <a:pt x="716" y="54"/>
                </a:cubicBezTo>
                <a:cubicBezTo>
                  <a:pt x="716" y="55"/>
                  <a:pt x="716" y="55"/>
                  <a:pt x="716" y="55"/>
                </a:cubicBezTo>
                <a:cubicBezTo>
                  <a:pt x="716" y="55"/>
                  <a:pt x="716" y="55"/>
                  <a:pt x="716" y="55"/>
                </a:cubicBezTo>
                <a:lnTo>
                  <a:pt x="716" y="53"/>
                </a:lnTo>
                <a:close/>
                <a:moveTo>
                  <a:pt x="716" y="55"/>
                </a:moveTo>
                <a:cubicBezTo>
                  <a:pt x="716" y="55"/>
                  <a:pt x="716" y="55"/>
                  <a:pt x="716" y="55"/>
                </a:cubicBezTo>
                <a:cubicBezTo>
                  <a:pt x="716" y="56"/>
                  <a:pt x="716" y="56"/>
                  <a:pt x="716" y="56"/>
                </a:cubicBezTo>
                <a:lnTo>
                  <a:pt x="716" y="55"/>
                </a:lnTo>
                <a:close/>
                <a:moveTo>
                  <a:pt x="716" y="56"/>
                </a:moveTo>
                <a:cubicBezTo>
                  <a:pt x="716" y="55"/>
                  <a:pt x="716" y="55"/>
                  <a:pt x="716" y="55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7" y="56"/>
                  <a:pt x="717" y="56"/>
                  <a:pt x="717" y="56"/>
                </a:cubicBezTo>
                <a:cubicBezTo>
                  <a:pt x="716" y="56"/>
                  <a:pt x="716" y="56"/>
                  <a:pt x="716" y="56"/>
                </a:cubicBezTo>
                <a:close/>
                <a:moveTo>
                  <a:pt x="716" y="57"/>
                </a:moveTo>
                <a:cubicBezTo>
                  <a:pt x="717" y="58"/>
                  <a:pt x="717" y="58"/>
                  <a:pt x="717" y="58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6" y="58"/>
                  <a:pt x="716" y="58"/>
                  <a:pt x="716" y="58"/>
                </a:cubicBezTo>
                <a:lnTo>
                  <a:pt x="716" y="57"/>
                </a:lnTo>
                <a:close/>
                <a:moveTo>
                  <a:pt x="716" y="58"/>
                </a:moveTo>
                <a:cubicBezTo>
                  <a:pt x="716" y="59"/>
                  <a:pt x="716" y="59"/>
                  <a:pt x="716" y="59"/>
                </a:cubicBezTo>
                <a:cubicBezTo>
                  <a:pt x="716" y="61"/>
                  <a:pt x="716" y="61"/>
                  <a:pt x="716" y="61"/>
                </a:cubicBezTo>
                <a:lnTo>
                  <a:pt x="716" y="58"/>
                </a:lnTo>
                <a:close/>
                <a:moveTo>
                  <a:pt x="716" y="61"/>
                </a:moveTo>
                <a:cubicBezTo>
                  <a:pt x="716" y="61"/>
                  <a:pt x="716" y="61"/>
                  <a:pt x="716" y="61"/>
                </a:cubicBezTo>
                <a:cubicBezTo>
                  <a:pt x="716" y="59"/>
                  <a:pt x="716" y="59"/>
                  <a:pt x="716" y="59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cubicBezTo>
                  <a:pt x="717" y="61"/>
                  <a:pt x="717" y="61"/>
                  <a:pt x="717" y="61"/>
                </a:cubicBezTo>
                <a:lnTo>
                  <a:pt x="716" y="61"/>
                </a:lnTo>
                <a:close/>
                <a:moveTo>
                  <a:pt x="716" y="62"/>
                </a:moveTo>
                <a:cubicBezTo>
                  <a:pt x="716" y="62"/>
                  <a:pt x="716" y="62"/>
                  <a:pt x="716" y="62"/>
                </a:cubicBezTo>
                <a:cubicBezTo>
                  <a:pt x="716" y="63"/>
                  <a:pt x="716" y="63"/>
                  <a:pt x="716" y="63"/>
                </a:cubicBezTo>
                <a:cubicBezTo>
                  <a:pt x="716" y="62"/>
                  <a:pt x="716" y="62"/>
                  <a:pt x="716" y="62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6" y="63"/>
                  <a:pt x="716" y="63"/>
                  <a:pt x="716" y="63"/>
                </a:cubicBezTo>
                <a:close/>
                <a:moveTo>
                  <a:pt x="716" y="63"/>
                </a:moveTo>
                <a:cubicBezTo>
                  <a:pt x="716" y="63"/>
                  <a:pt x="716" y="63"/>
                  <a:pt x="716" y="63"/>
                </a:cubicBezTo>
                <a:cubicBezTo>
                  <a:pt x="717" y="64"/>
                  <a:pt x="717" y="64"/>
                  <a:pt x="717" y="64"/>
                </a:cubicBezTo>
                <a:cubicBezTo>
                  <a:pt x="716" y="65"/>
                  <a:pt x="716" y="65"/>
                  <a:pt x="716" y="65"/>
                </a:cubicBezTo>
                <a:cubicBezTo>
                  <a:pt x="716" y="64"/>
                  <a:pt x="716" y="64"/>
                  <a:pt x="716" y="64"/>
                </a:cubicBezTo>
                <a:lnTo>
                  <a:pt x="716" y="63"/>
                </a:lnTo>
                <a:close/>
                <a:moveTo>
                  <a:pt x="716" y="65"/>
                </a:moveTo>
                <a:cubicBezTo>
                  <a:pt x="716" y="65"/>
                  <a:pt x="716" y="65"/>
                  <a:pt x="716" y="65"/>
                </a:cubicBezTo>
                <a:cubicBezTo>
                  <a:pt x="716" y="65"/>
                  <a:pt x="716" y="65"/>
                  <a:pt x="716" y="65"/>
                </a:cubicBezTo>
                <a:close/>
                <a:moveTo>
                  <a:pt x="716" y="66"/>
                </a:moveTo>
                <a:cubicBezTo>
                  <a:pt x="716" y="65"/>
                  <a:pt x="716" y="65"/>
                  <a:pt x="716" y="65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7" y="66"/>
                  <a:pt x="717" y="66"/>
                  <a:pt x="717" y="66"/>
                </a:cubicBezTo>
                <a:cubicBezTo>
                  <a:pt x="716" y="66"/>
                  <a:pt x="716" y="66"/>
                  <a:pt x="716" y="66"/>
                </a:cubicBezTo>
                <a:close/>
                <a:moveTo>
                  <a:pt x="716" y="67"/>
                </a:moveTo>
                <a:cubicBezTo>
                  <a:pt x="717" y="67"/>
                  <a:pt x="717" y="67"/>
                  <a:pt x="717" y="67"/>
                </a:cubicBezTo>
                <a:cubicBezTo>
                  <a:pt x="717" y="68"/>
                  <a:pt x="717" y="68"/>
                  <a:pt x="717" y="68"/>
                </a:cubicBezTo>
                <a:cubicBezTo>
                  <a:pt x="716" y="67"/>
                  <a:pt x="716" y="67"/>
                  <a:pt x="716" y="67"/>
                </a:cubicBezTo>
                <a:close/>
                <a:moveTo>
                  <a:pt x="717" y="67"/>
                </a:moveTo>
                <a:cubicBezTo>
                  <a:pt x="717" y="68"/>
                  <a:pt x="717" y="68"/>
                  <a:pt x="717" y="68"/>
                </a:cubicBezTo>
                <a:cubicBezTo>
                  <a:pt x="717" y="70"/>
                  <a:pt x="717" y="70"/>
                  <a:pt x="717" y="70"/>
                </a:cubicBezTo>
                <a:lnTo>
                  <a:pt x="717" y="67"/>
                </a:lnTo>
                <a:close/>
                <a:moveTo>
                  <a:pt x="717" y="70"/>
                </a:moveTo>
                <a:cubicBezTo>
                  <a:pt x="717" y="69"/>
                  <a:pt x="717" y="69"/>
                  <a:pt x="717" y="69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8" y="70"/>
                  <a:pt x="718" y="70"/>
                  <a:pt x="718" y="70"/>
                </a:cubicBezTo>
                <a:cubicBezTo>
                  <a:pt x="717" y="71"/>
                  <a:pt x="717" y="71"/>
                  <a:pt x="717" y="71"/>
                </a:cubicBezTo>
                <a:lnTo>
                  <a:pt x="717" y="70"/>
                </a:lnTo>
                <a:close/>
                <a:moveTo>
                  <a:pt x="718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1"/>
                  <a:pt x="718" y="71"/>
                  <a:pt x="718" y="71"/>
                </a:cubicBezTo>
                <a:close/>
                <a:moveTo>
                  <a:pt x="717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lnTo>
                  <a:pt x="717" y="71"/>
                </a:lnTo>
                <a:close/>
                <a:moveTo>
                  <a:pt x="718" y="72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lose/>
                <a:moveTo>
                  <a:pt x="719" y="75"/>
                </a:moveTo>
                <a:cubicBezTo>
                  <a:pt x="718" y="74"/>
                  <a:pt x="718" y="74"/>
                  <a:pt x="718" y="74"/>
                </a:cubicBezTo>
                <a:cubicBezTo>
                  <a:pt x="719" y="74"/>
                  <a:pt x="719" y="74"/>
                  <a:pt x="719" y="74"/>
                </a:cubicBezTo>
                <a:lnTo>
                  <a:pt x="719" y="75"/>
                </a:lnTo>
                <a:close/>
                <a:moveTo>
                  <a:pt x="719" y="74"/>
                </a:moveTo>
                <a:cubicBezTo>
                  <a:pt x="718" y="74"/>
                  <a:pt x="718" y="74"/>
                  <a:pt x="718" y="74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3"/>
                  <a:pt x="719" y="73"/>
                  <a:pt x="719" y="73"/>
                </a:cubicBezTo>
                <a:lnTo>
                  <a:pt x="719" y="74"/>
                </a:lnTo>
                <a:close/>
                <a:moveTo>
                  <a:pt x="719" y="73"/>
                </a:moveTo>
                <a:cubicBezTo>
                  <a:pt x="718" y="72"/>
                  <a:pt x="718" y="72"/>
                  <a:pt x="718" y="72"/>
                </a:cubicBezTo>
                <a:cubicBezTo>
                  <a:pt x="718" y="72"/>
                  <a:pt x="718" y="72"/>
                  <a:pt x="718" y="72"/>
                </a:cubicBezTo>
                <a:cubicBezTo>
                  <a:pt x="719" y="72"/>
                  <a:pt x="719" y="72"/>
                  <a:pt x="719" y="72"/>
                </a:cubicBezTo>
                <a:lnTo>
                  <a:pt x="719" y="73"/>
                </a:lnTo>
                <a:close/>
                <a:moveTo>
                  <a:pt x="719" y="71"/>
                </a:moveTo>
                <a:cubicBezTo>
                  <a:pt x="718" y="71"/>
                  <a:pt x="718" y="71"/>
                  <a:pt x="718" y="71"/>
                </a:cubicBezTo>
                <a:cubicBezTo>
                  <a:pt x="719" y="71"/>
                  <a:pt x="719" y="71"/>
                  <a:pt x="719" y="71"/>
                </a:cubicBezTo>
                <a:cubicBezTo>
                  <a:pt x="719" y="71"/>
                  <a:pt x="719" y="71"/>
                  <a:pt x="719" y="71"/>
                </a:cubicBezTo>
                <a:close/>
                <a:moveTo>
                  <a:pt x="719" y="75"/>
                </a:moveTo>
                <a:cubicBezTo>
                  <a:pt x="719" y="74"/>
                  <a:pt x="719" y="74"/>
                  <a:pt x="719" y="74"/>
                </a:cubicBezTo>
                <a:cubicBezTo>
                  <a:pt x="720" y="75"/>
                  <a:pt x="720" y="75"/>
                  <a:pt x="720" y="75"/>
                </a:cubicBezTo>
                <a:cubicBezTo>
                  <a:pt x="719" y="75"/>
                  <a:pt x="719" y="75"/>
                  <a:pt x="719" y="75"/>
                </a:cubicBezTo>
                <a:cubicBezTo>
                  <a:pt x="719" y="75"/>
                  <a:pt x="719" y="75"/>
                  <a:pt x="719" y="75"/>
                </a:cubicBezTo>
                <a:close/>
                <a:moveTo>
                  <a:pt x="719" y="76"/>
                </a:moveTo>
                <a:cubicBezTo>
                  <a:pt x="720" y="76"/>
                  <a:pt x="720" y="76"/>
                  <a:pt x="720" y="76"/>
                </a:cubicBezTo>
                <a:cubicBezTo>
                  <a:pt x="720" y="77"/>
                  <a:pt x="720" y="77"/>
                  <a:pt x="720" y="77"/>
                </a:cubicBezTo>
                <a:cubicBezTo>
                  <a:pt x="719" y="76"/>
                  <a:pt x="719" y="76"/>
                  <a:pt x="719" y="76"/>
                </a:cubicBezTo>
                <a:close/>
                <a:moveTo>
                  <a:pt x="719" y="76"/>
                </a:moveTo>
                <a:cubicBezTo>
                  <a:pt x="720" y="77"/>
                  <a:pt x="720" y="77"/>
                  <a:pt x="720" y="77"/>
                </a:cubicBezTo>
                <a:cubicBezTo>
                  <a:pt x="720" y="79"/>
                  <a:pt x="720" y="79"/>
                  <a:pt x="720" y="79"/>
                </a:cubicBezTo>
                <a:lnTo>
                  <a:pt x="719" y="76"/>
                </a:lnTo>
                <a:close/>
                <a:moveTo>
                  <a:pt x="721" y="80"/>
                </a:moveTo>
                <a:cubicBezTo>
                  <a:pt x="721" y="79"/>
                  <a:pt x="721" y="79"/>
                  <a:pt x="721" y="79"/>
                </a:cubicBezTo>
                <a:cubicBezTo>
                  <a:pt x="720" y="78"/>
                  <a:pt x="720" y="78"/>
                  <a:pt x="720" y="78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2" y="79"/>
                  <a:pt x="722" y="79"/>
                  <a:pt x="722" y="79"/>
                </a:cubicBezTo>
                <a:cubicBezTo>
                  <a:pt x="721" y="79"/>
                  <a:pt x="721" y="79"/>
                  <a:pt x="721" y="79"/>
                </a:cubicBezTo>
                <a:lnTo>
                  <a:pt x="721" y="80"/>
                </a:lnTo>
                <a:close/>
                <a:moveTo>
                  <a:pt x="721" y="81"/>
                </a:moveTo>
                <a:cubicBezTo>
                  <a:pt x="721" y="81"/>
                  <a:pt x="721" y="81"/>
                  <a:pt x="721" y="81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1" y="81"/>
                </a:moveTo>
                <a:cubicBezTo>
                  <a:pt x="721" y="80"/>
                  <a:pt x="721" y="80"/>
                  <a:pt x="721" y="80"/>
                </a:cubicBezTo>
                <a:cubicBezTo>
                  <a:pt x="722" y="80"/>
                  <a:pt x="722" y="80"/>
                  <a:pt x="722" y="80"/>
                </a:cubicBezTo>
                <a:cubicBezTo>
                  <a:pt x="721" y="81"/>
                  <a:pt x="721" y="81"/>
                  <a:pt x="721" y="81"/>
                </a:cubicBezTo>
                <a:close/>
                <a:moveTo>
                  <a:pt x="722" y="82"/>
                </a:move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1"/>
                  <a:pt x="722" y="81"/>
                  <a:pt x="722" y="81"/>
                </a:cubicBezTo>
                <a:cubicBezTo>
                  <a:pt x="722" y="82"/>
                  <a:pt x="722" y="82"/>
                  <a:pt x="722" y="82"/>
                </a:cubicBezTo>
                <a:cubicBezTo>
                  <a:pt x="723" y="82"/>
                  <a:pt x="723" y="82"/>
                  <a:pt x="723" y="82"/>
                </a:cubicBezTo>
                <a:cubicBezTo>
                  <a:pt x="722" y="82"/>
                  <a:pt x="722" y="82"/>
                  <a:pt x="722" y="82"/>
                </a:cubicBezTo>
                <a:close/>
                <a:moveTo>
                  <a:pt x="722" y="83"/>
                </a:moveTo>
                <a:cubicBezTo>
                  <a:pt x="723" y="83"/>
                  <a:pt x="723" y="83"/>
                  <a:pt x="723" y="83"/>
                </a:cubicBezTo>
                <a:cubicBezTo>
                  <a:pt x="723" y="83"/>
                  <a:pt x="723" y="83"/>
                  <a:pt x="723" y="83"/>
                </a:cubicBezTo>
                <a:lnTo>
                  <a:pt x="722" y="83"/>
                </a:lnTo>
                <a:close/>
                <a:moveTo>
                  <a:pt x="723" y="84"/>
                </a:moveTo>
                <a:cubicBezTo>
                  <a:pt x="723" y="84"/>
                  <a:pt x="723" y="84"/>
                  <a:pt x="723" y="84"/>
                </a:cubicBezTo>
                <a:cubicBezTo>
                  <a:pt x="723" y="83"/>
                  <a:pt x="723" y="83"/>
                  <a:pt x="723" y="83"/>
                </a:cubicBezTo>
                <a:cubicBezTo>
                  <a:pt x="724" y="83"/>
                  <a:pt x="724" y="83"/>
                  <a:pt x="724" y="83"/>
                </a:cubicBezTo>
                <a:cubicBezTo>
                  <a:pt x="723" y="84"/>
                  <a:pt x="723" y="84"/>
                  <a:pt x="723" y="84"/>
                </a:cubicBezTo>
                <a:close/>
                <a:moveTo>
                  <a:pt x="723" y="84"/>
                </a:moveTo>
                <a:cubicBezTo>
                  <a:pt x="724" y="84"/>
                  <a:pt x="724" y="84"/>
                  <a:pt x="724" y="84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3" y="85"/>
                  <a:pt x="723" y="85"/>
                  <a:pt x="723" y="85"/>
                </a:cubicBezTo>
                <a:lnTo>
                  <a:pt x="723" y="84"/>
                </a:lnTo>
                <a:close/>
                <a:moveTo>
                  <a:pt x="724" y="85"/>
                </a:moveTo>
                <a:cubicBezTo>
                  <a:pt x="725" y="86"/>
                  <a:pt x="725" y="86"/>
                  <a:pt x="725" y="86"/>
                </a:cubicBezTo>
                <a:cubicBezTo>
                  <a:pt x="725" y="87"/>
                  <a:pt x="725" y="87"/>
                  <a:pt x="725" y="87"/>
                </a:cubicBezTo>
                <a:lnTo>
                  <a:pt x="724" y="85"/>
                </a:lnTo>
                <a:close/>
                <a:moveTo>
                  <a:pt x="726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5" y="88"/>
                  <a:pt x="725" y="88"/>
                  <a:pt x="725" y="88"/>
                </a:cubicBezTo>
                <a:cubicBezTo>
                  <a:pt x="725" y="86"/>
                  <a:pt x="725" y="86"/>
                  <a:pt x="725" y="86"/>
                </a:cubicBezTo>
                <a:cubicBezTo>
                  <a:pt x="726" y="87"/>
                  <a:pt x="726" y="87"/>
                  <a:pt x="726" y="87"/>
                </a:cubicBezTo>
                <a:lnTo>
                  <a:pt x="726" y="88"/>
                </a:ln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7" y="89"/>
                  <a:pt x="727" y="89"/>
                  <a:pt x="727" y="89"/>
                </a:cubicBezTo>
                <a:close/>
                <a:moveTo>
                  <a:pt x="727" y="89"/>
                </a:moveTo>
                <a:cubicBezTo>
                  <a:pt x="726" y="89"/>
                  <a:pt x="726" y="89"/>
                  <a:pt x="726" y="89"/>
                </a:cubicBezTo>
                <a:cubicBezTo>
                  <a:pt x="726" y="88"/>
                  <a:pt x="726" y="88"/>
                  <a:pt x="726" y="88"/>
                </a:cubicBezTo>
                <a:cubicBezTo>
                  <a:pt x="727" y="88"/>
                  <a:pt x="727" y="88"/>
                  <a:pt x="727" y="88"/>
                </a:cubicBezTo>
                <a:lnTo>
                  <a:pt x="727" y="89"/>
                </a:lnTo>
                <a:close/>
                <a:moveTo>
                  <a:pt x="727" y="88"/>
                </a:moveTo>
                <a:cubicBezTo>
                  <a:pt x="726" y="88"/>
                  <a:pt x="726" y="88"/>
                  <a:pt x="726" y="88"/>
                </a:cubicBezTo>
                <a:cubicBezTo>
                  <a:pt x="727" y="87"/>
                  <a:pt x="727" y="87"/>
                  <a:pt x="727" y="87"/>
                </a:cubicBezTo>
                <a:lnTo>
                  <a:pt x="727" y="88"/>
                </a:lnTo>
                <a:close/>
                <a:moveTo>
                  <a:pt x="728" y="85"/>
                </a:moveTo>
                <a:cubicBezTo>
                  <a:pt x="727" y="86"/>
                  <a:pt x="727" y="86"/>
                  <a:pt x="727" y="86"/>
                </a:cubicBezTo>
                <a:cubicBezTo>
                  <a:pt x="727" y="86"/>
                  <a:pt x="727" y="86"/>
                  <a:pt x="727" y="86"/>
                </a:cubicBezTo>
                <a:lnTo>
                  <a:pt x="728" y="85"/>
                </a:lnTo>
                <a:close/>
                <a:moveTo>
                  <a:pt x="728" y="90"/>
                </a:moveTo>
                <a:cubicBezTo>
                  <a:pt x="727" y="90"/>
                  <a:pt x="727" y="90"/>
                  <a:pt x="727" y="90"/>
                </a:cubicBezTo>
                <a:cubicBezTo>
                  <a:pt x="727" y="90"/>
                  <a:pt x="727" y="90"/>
                  <a:pt x="727" y="90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8" y="89"/>
                  <a:pt x="728" y="89"/>
                  <a:pt x="728" y="89"/>
                </a:cubicBezTo>
                <a:cubicBezTo>
                  <a:pt x="728" y="90"/>
                  <a:pt x="728" y="90"/>
                  <a:pt x="728" y="90"/>
                </a:cubicBezTo>
                <a:close/>
                <a:moveTo>
                  <a:pt x="728" y="90"/>
                </a:moveTo>
                <a:cubicBezTo>
                  <a:pt x="728" y="90"/>
                  <a:pt x="728" y="90"/>
                  <a:pt x="728" y="90"/>
                </a:cubicBezTo>
                <a:cubicBezTo>
                  <a:pt x="728" y="91"/>
                  <a:pt x="728" y="91"/>
                  <a:pt x="728" y="91"/>
                </a:cubicBezTo>
                <a:lnTo>
                  <a:pt x="728" y="90"/>
                </a:lnTo>
                <a:close/>
                <a:moveTo>
                  <a:pt x="729" y="92"/>
                </a:moveTo>
                <a:cubicBezTo>
                  <a:pt x="728" y="91"/>
                  <a:pt x="728" y="91"/>
                  <a:pt x="728" y="91"/>
                </a:cubicBezTo>
                <a:cubicBezTo>
                  <a:pt x="728" y="90"/>
                  <a:pt x="728" y="90"/>
                  <a:pt x="728" y="90"/>
                </a:cubicBezTo>
                <a:cubicBezTo>
                  <a:pt x="729" y="90"/>
                  <a:pt x="729" y="90"/>
                  <a:pt x="729" y="90"/>
                </a:cubicBezTo>
                <a:cubicBezTo>
                  <a:pt x="729" y="91"/>
                  <a:pt x="729" y="91"/>
                  <a:pt x="729" y="91"/>
                </a:cubicBezTo>
                <a:lnTo>
                  <a:pt x="729" y="92"/>
                </a:lnTo>
                <a:close/>
                <a:moveTo>
                  <a:pt x="729" y="92"/>
                </a:moveTo>
                <a:cubicBezTo>
                  <a:pt x="730" y="92"/>
                  <a:pt x="730" y="92"/>
                  <a:pt x="730" y="92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29" y="92"/>
                  <a:pt x="729" y="92"/>
                  <a:pt x="729" y="92"/>
                </a:cubicBezTo>
                <a:close/>
                <a:moveTo>
                  <a:pt x="729" y="92"/>
                </a:moveTo>
                <a:cubicBezTo>
                  <a:pt x="731" y="93"/>
                  <a:pt x="731" y="93"/>
                  <a:pt x="731" y="93"/>
                </a:cubicBezTo>
                <a:cubicBezTo>
                  <a:pt x="732" y="95"/>
                  <a:pt x="732" y="95"/>
                  <a:pt x="732" y="95"/>
                </a:cubicBezTo>
                <a:lnTo>
                  <a:pt x="729" y="92"/>
                </a:lnTo>
                <a:close/>
                <a:moveTo>
                  <a:pt x="732" y="95"/>
                </a:moveTo>
                <a:cubicBezTo>
                  <a:pt x="732" y="95"/>
                  <a:pt x="732" y="95"/>
                  <a:pt x="732" y="95"/>
                </a:cubicBezTo>
                <a:cubicBezTo>
                  <a:pt x="731" y="93"/>
                  <a:pt x="731" y="93"/>
                  <a:pt x="731" y="93"/>
                </a:cubicBezTo>
                <a:cubicBezTo>
                  <a:pt x="733" y="93"/>
                  <a:pt x="733" y="93"/>
                  <a:pt x="733" y="93"/>
                </a:cubicBezTo>
                <a:cubicBezTo>
                  <a:pt x="732" y="95"/>
                  <a:pt x="732" y="95"/>
                  <a:pt x="732" y="95"/>
                </a:cubicBezTo>
                <a:close/>
                <a:moveTo>
                  <a:pt x="733" y="95"/>
                </a:moveTo>
                <a:cubicBezTo>
                  <a:pt x="733" y="95"/>
                  <a:pt x="733" y="95"/>
                  <a:pt x="733" y="95"/>
                </a:cubicBezTo>
                <a:cubicBezTo>
                  <a:pt x="733" y="95"/>
                  <a:pt x="733" y="95"/>
                  <a:pt x="733" y="95"/>
                </a:cubicBezTo>
                <a:cubicBezTo>
                  <a:pt x="733" y="96"/>
                  <a:pt x="733" y="96"/>
                  <a:pt x="733" y="96"/>
                </a:cubicBezTo>
                <a:lnTo>
                  <a:pt x="733" y="95"/>
                </a:lnTo>
                <a:close/>
                <a:moveTo>
                  <a:pt x="733" y="96"/>
                </a:moveTo>
                <a:cubicBezTo>
                  <a:pt x="733" y="96"/>
                  <a:pt x="733" y="96"/>
                  <a:pt x="733" y="96"/>
                </a:cubicBezTo>
                <a:cubicBezTo>
                  <a:pt x="733" y="96"/>
                  <a:pt x="733" y="96"/>
                  <a:pt x="733" y="96"/>
                </a:cubicBezTo>
                <a:close/>
                <a:moveTo>
                  <a:pt x="733" y="94"/>
                </a:moveTo>
                <a:cubicBezTo>
                  <a:pt x="733" y="94"/>
                  <a:pt x="733" y="94"/>
                  <a:pt x="733" y="94"/>
                </a:cubicBezTo>
                <a:cubicBezTo>
                  <a:pt x="734" y="94"/>
                  <a:pt x="734" y="94"/>
                  <a:pt x="734" y="94"/>
                </a:cubicBezTo>
                <a:cubicBezTo>
                  <a:pt x="733" y="95"/>
                  <a:pt x="733" y="95"/>
                  <a:pt x="733" y="95"/>
                </a:cubicBezTo>
                <a:lnTo>
                  <a:pt x="733" y="94"/>
                </a:lnTo>
                <a:close/>
                <a:moveTo>
                  <a:pt x="733" y="95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lnTo>
                  <a:pt x="733" y="95"/>
                </a:lnTo>
                <a:close/>
                <a:moveTo>
                  <a:pt x="734" y="96"/>
                </a:move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4" y="96"/>
                  <a:pt x="734" y="96"/>
                  <a:pt x="734" y="96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4" y="97"/>
                  <a:pt x="734" y="97"/>
                  <a:pt x="734" y="97"/>
                </a:cubicBezTo>
                <a:lnTo>
                  <a:pt x="734" y="96"/>
                </a:lnTo>
                <a:close/>
                <a:moveTo>
                  <a:pt x="735" y="97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8"/>
                  <a:pt x="735" y="98"/>
                  <a:pt x="735" y="98"/>
                </a:cubicBezTo>
                <a:lnTo>
                  <a:pt x="735" y="97"/>
                </a:lnTo>
                <a:close/>
                <a:moveTo>
                  <a:pt x="736" y="98"/>
                </a:moveTo>
                <a:cubicBezTo>
                  <a:pt x="736" y="98"/>
                  <a:pt x="736" y="98"/>
                  <a:pt x="736" y="98"/>
                </a:cubicBezTo>
                <a:cubicBezTo>
                  <a:pt x="736" y="98"/>
                  <a:pt x="736" y="98"/>
                  <a:pt x="736" y="98"/>
                </a:cubicBezTo>
                <a:cubicBezTo>
                  <a:pt x="735" y="97"/>
                  <a:pt x="735" y="97"/>
                  <a:pt x="735" y="97"/>
                </a:cubicBezTo>
                <a:cubicBezTo>
                  <a:pt x="736" y="97"/>
                  <a:pt x="736" y="97"/>
                  <a:pt x="736" y="97"/>
                </a:cubicBezTo>
                <a:lnTo>
                  <a:pt x="736" y="98"/>
                </a:lnTo>
                <a:close/>
                <a:moveTo>
                  <a:pt x="736" y="96"/>
                </a:moveTo>
                <a:cubicBezTo>
                  <a:pt x="735" y="97"/>
                  <a:pt x="735" y="97"/>
                  <a:pt x="735" y="97"/>
                </a:cubicBezTo>
                <a:cubicBezTo>
                  <a:pt x="735" y="96"/>
                  <a:pt x="735" y="96"/>
                  <a:pt x="735" y="96"/>
                </a:cubicBezTo>
                <a:cubicBezTo>
                  <a:pt x="736" y="96"/>
                  <a:pt x="736" y="96"/>
                  <a:pt x="736" y="96"/>
                </a:cubicBezTo>
                <a:close/>
                <a:moveTo>
                  <a:pt x="735" y="96"/>
                </a:moveTo>
                <a:cubicBezTo>
                  <a:pt x="734" y="95"/>
                  <a:pt x="734" y="95"/>
                  <a:pt x="734" y="95"/>
                </a:cubicBezTo>
                <a:cubicBezTo>
                  <a:pt x="734" y="95"/>
                  <a:pt x="734" y="95"/>
                  <a:pt x="734" y="95"/>
                </a:cubicBezTo>
                <a:cubicBezTo>
                  <a:pt x="736" y="96"/>
                  <a:pt x="736" y="96"/>
                  <a:pt x="736" y="96"/>
                </a:cubicBezTo>
                <a:lnTo>
                  <a:pt x="735" y="96"/>
                </a:lnTo>
                <a:close/>
                <a:moveTo>
                  <a:pt x="736" y="98"/>
                </a:moveTo>
                <a:cubicBezTo>
                  <a:pt x="737" y="97"/>
                  <a:pt x="737" y="97"/>
                  <a:pt x="737" y="97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36" y="98"/>
                  <a:pt x="736" y="98"/>
                  <a:pt x="736" y="98"/>
                </a:cubicBezTo>
                <a:close/>
                <a:moveTo>
                  <a:pt x="737" y="98"/>
                </a:moveTo>
                <a:cubicBezTo>
                  <a:pt x="738" y="99"/>
                  <a:pt x="738" y="99"/>
                  <a:pt x="738" y="99"/>
                </a:cubicBezTo>
                <a:cubicBezTo>
                  <a:pt x="739" y="100"/>
                  <a:pt x="739" y="100"/>
                  <a:pt x="739" y="100"/>
                </a:cubicBezTo>
                <a:lnTo>
                  <a:pt x="737" y="98"/>
                </a:lnTo>
                <a:close/>
                <a:moveTo>
                  <a:pt x="740" y="100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39" y="100"/>
                  <a:pt x="739" y="100"/>
                  <a:pt x="739" y="100"/>
                </a:cubicBezTo>
                <a:cubicBezTo>
                  <a:pt x="738" y="99"/>
                  <a:pt x="738" y="99"/>
                  <a:pt x="738" y="99"/>
                </a:cubicBezTo>
                <a:cubicBezTo>
                  <a:pt x="740" y="99"/>
                  <a:pt x="740" y="99"/>
                  <a:pt x="740" y="99"/>
                </a:cubicBezTo>
                <a:lnTo>
                  <a:pt x="740" y="100"/>
                </a:lnTo>
                <a:close/>
                <a:moveTo>
                  <a:pt x="740" y="99"/>
                </a:moveTo>
                <a:cubicBezTo>
                  <a:pt x="738" y="99"/>
                  <a:pt x="738" y="99"/>
                  <a:pt x="738" y="99"/>
                </a:cubicBezTo>
                <a:cubicBezTo>
                  <a:pt x="737" y="97"/>
                  <a:pt x="737" y="97"/>
                  <a:pt x="737" y="97"/>
                </a:cubicBezTo>
                <a:cubicBezTo>
                  <a:pt x="738" y="97"/>
                  <a:pt x="738" y="97"/>
                  <a:pt x="738" y="97"/>
                </a:cubicBezTo>
                <a:cubicBezTo>
                  <a:pt x="740" y="99"/>
                  <a:pt x="740" y="99"/>
                  <a:pt x="740" y="99"/>
                </a:cubicBezTo>
                <a:close/>
                <a:moveTo>
                  <a:pt x="738" y="97"/>
                </a:moveTo>
                <a:cubicBezTo>
                  <a:pt x="740" y="96"/>
                  <a:pt x="740" y="96"/>
                  <a:pt x="740" y="96"/>
                </a:cubicBezTo>
                <a:cubicBezTo>
                  <a:pt x="740" y="96"/>
                  <a:pt x="740" y="96"/>
                  <a:pt x="740" y="96"/>
                </a:cubicBezTo>
                <a:cubicBezTo>
                  <a:pt x="740" y="98"/>
                  <a:pt x="740" y="98"/>
                  <a:pt x="740" y="98"/>
                </a:cubicBezTo>
                <a:lnTo>
                  <a:pt x="738" y="97"/>
                </a:lnTo>
                <a:close/>
                <a:moveTo>
                  <a:pt x="740" y="99"/>
                </a:moveTo>
                <a:cubicBezTo>
                  <a:pt x="740" y="99"/>
                  <a:pt x="740" y="99"/>
                  <a:pt x="740" y="99"/>
                </a:cubicBezTo>
                <a:cubicBezTo>
                  <a:pt x="740" y="100"/>
                  <a:pt x="740" y="100"/>
                  <a:pt x="740" y="100"/>
                </a:cubicBezTo>
                <a:lnTo>
                  <a:pt x="740" y="99"/>
                </a:lnTo>
                <a:close/>
                <a:moveTo>
                  <a:pt x="740" y="101"/>
                </a:moveTo>
                <a:cubicBezTo>
                  <a:pt x="740" y="101"/>
                  <a:pt x="740" y="101"/>
                  <a:pt x="740" y="101"/>
                </a:cubicBezTo>
                <a:cubicBezTo>
                  <a:pt x="741" y="100"/>
                  <a:pt x="741" y="100"/>
                  <a:pt x="741" y="100"/>
                </a:cubicBezTo>
                <a:cubicBezTo>
                  <a:pt x="741" y="101"/>
                  <a:pt x="741" y="101"/>
                  <a:pt x="741" y="101"/>
                </a:cubicBezTo>
                <a:lnTo>
                  <a:pt x="740" y="101"/>
                </a:lnTo>
                <a:close/>
                <a:moveTo>
                  <a:pt x="741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ubicBezTo>
                  <a:pt x="741" y="101"/>
                  <a:pt x="741" y="101"/>
                  <a:pt x="741" y="101"/>
                </a:cubicBezTo>
                <a:close/>
                <a:moveTo>
                  <a:pt x="741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1" y="101"/>
                  <a:pt x="741" y="101"/>
                  <a:pt x="741" y="101"/>
                </a:cubicBezTo>
                <a:lnTo>
                  <a:pt x="741" y="100"/>
                </a:lnTo>
                <a:close/>
                <a:moveTo>
                  <a:pt x="742" y="101"/>
                </a:moveTo>
                <a:cubicBezTo>
                  <a:pt x="741" y="101"/>
                  <a:pt x="741" y="101"/>
                  <a:pt x="741" y="101"/>
                </a:cubicBezTo>
                <a:cubicBezTo>
                  <a:pt x="742" y="101"/>
                  <a:pt x="742" y="101"/>
                  <a:pt x="742" y="101"/>
                </a:cubicBezTo>
                <a:cubicBezTo>
                  <a:pt x="742" y="101"/>
                  <a:pt x="742" y="101"/>
                  <a:pt x="742" y="101"/>
                </a:cubicBezTo>
                <a:close/>
                <a:moveTo>
                  <a:pt x="742" y="100"/>
                </a:moveTo>
                <a:cubicBezTo>
                  <a:pt x="741" y="100"/>
                  <a:pt x="741" y="100"/>
                  <a:pt x="741" y="100"/>
                </a:cubicBezTo>
                <a:cubicBezTo>
                  <a:pt x="742" y="100"/>
                  <a:pt x="742" y="100"/>
                  <a:pt x="742" y="100"/>
                </a:cubicBezTo>
                <a:cubicBezTo>
                  <a:pt x="742" y="100"/>
                  <a:pt x="742" y="100"/>
                  <a:pt x="742" y="100"/>
                </a:cubicBezTo>
                <a:close/>
                <a:moveTo>
                  <a:pt x="741" y="99"/>
                </a:move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2" y="99"/>
                  <a:pt x="742" y="99"/>
                  <a:pt x="742" y="99"/>
                </a:cubicBezTo>
                <a:lnTo>
                  <a:pt x="741" y="99"/>
                </a:lnTo>
                <a:close/>
                <a:moveTo>
                  <a:pt x="744" y="100"/>
                </a:moveTo>
                <a:cubicBezTo>
                  <a:pt x="742" y="100"/>
                  <a:pt x="742" y="100"/>
                  <a:pt x="742" y="100"/>
                </a:cubicBezTo>
                <a:cubicBezTo>
                  <a:pt x="742" y="99"/>
                  <a:pt x="742" y="99"/>
                  <a:pt x="742" y="99"/>
                </a:cubicBezTo>
                <a:cubicBezTo>
                  <a:pt x="744" y="98"/>
                  <a:pt x="744" y="98"/>
                  <a:pt x="744" y="98"/>
                </a:cubicBezTo>
                <a:cubicBezTo>
                  <a:pt x="744" y="98"/>
                  <a:pt x="744" y="98"/>
                  <a:pt x="744" y="98"/>
                </a:cubicBezTo>
                <a:lnTo>
                  <a:pt x="744" y="100"/>
                </a:lnTo>
                <a:close/>
                <a:moveTo>
                  <a:pt x="744" y="100"/>
                </a:moveTo>
                <a:cubicBezTo>
                  <a:pt x="744" y="100"/>
                  <a:pt x="744" y="100"/>
                  <a:pt x="744" y="100"/>
                </a:cubicBezTo>
                <a:cubicBezTo>
                  <a:pt x="744" y="100"/>
                  <a:pt x="744" y="100"/>
                  <a:pt x="744" y="100"/>
                </a:cubicBezTo>
                <a:cubicBezTo>
                  <a:pt x="744" y="99"/>
                  <a:pt x="744" y="99"/>
                  <a:pt x="744" y="99"/>
                </a:cubicBezTo>
                <a:cubicBezTo>
                  <a:pt x="744" y="100"/>
                  <a:pt x="744" y="100"/>
                  <a:pt x="744" y="100"/>
                </a:cubicBezTo>
                <a:close/>
                <a:moveTo>
                  <a:pt x="744" y="98"/>
                </a:moveTo>
                <a:cubicBezTo>
                  <a:pt x="745" y="99"/>
                  <a:pt x="746" y="99"/>
                  <a:pt x="747" y="100"/>
                </a:cubicBezTo>
                <a:cubicBezTo>
                  <a:pt x="746" y="100"/>
                  <a:pt x="746" y="100"/>
                  <a:pt x="746" y="100"/>
                </a:cubicBezTo>
                <a:cubicBezTo>
                  <a:pt x="745" y="100"/>
                  <a:pt x="745" y="100"/>
                  <a:pt x="745" y="100"/>
                </a:cubicBezTo>
                <a:lnTo>
                  <a:pt x="744" y="98"/>
                </a:lnTo>
                <a:close/>
                <a:moveTo>
                  <a:pt x="745" y="108"/>
                </a:move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ubicBezTo>
                  <a:pt x="745" y="108"/>
                  <a:pt x="745" y="108"/>
                  <a:pt x="745" y="108"/>
                </a:cubicBezTo>
                <a:close/>
                <a:moveTo>
                  <a:pt x="746" y="108"/>
                </a:moveTo>
                <a:cubicBezTo>
                  <a:pt x="746" y="108"/>
                  <a:pt x="746" y="108"/>
                  <a:pt x="746" y="108"/>
                </a:cubicBezTo>
                <a:cubicBezTo>
                  <a:pt x="747" y="108"/>
                  <a:pt x="747" y="108"/>
                  <a:pt x="747" y="108"/>
                </a:cubicBezTo>
                <a:lnTo>
                  <a:pt x="746" y="108"/>
                </a:lnTo>
                <a:close/>
                <a:moveTo>
                  <a:pt x="747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8" y="100"/>
                  <a:pt x="748" y="100"/>
                  <a:pt x="748" y="100"/>
                </a:cubicBezTo>
                <a:cubicBezTo>
                  <a:pt x="748" y="101"/>
                  <a:pt x="748" y="101"/>
                  <a:pt x="748" y="101"/>
                </a:cubicBezTo>
                <a:lnTo>
                  <a:pt x="747" y="101"/>
                </a:lnTo>
                <a:close/>
                <a:moveTo>
                  <a:pt x="748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1"/>
                  <a:pt x="749" y="101"/>
                  <a:pt x="749" y="101"/>
                </a:cubicBezTo>
                <a:lnTo>
                  <a:pt x="748" y="101"/>
                </a:lnTo>
                <a:close/>
                <a:moveTo>
                  <a:pt x="749" y="101"/>
                </a:moveTo>
                <a:cubicBezTo>
                  <a:pt x="748" y="100"/>
                  <a:pt x="748" y="100"/>
                  <a:pt x="748" y="100"/>
                </a:cubicBezTo>
                <a:cubicBezTo>
                  <a:pt x="749" y="100"/>
                  <a:pt x="750" y="101"/>
                  <a:pt x="751" y="101"/>
                </a:cubicBezTo>
                <a:cubicBezTo>
                  <a:pt x="750" y="102"/>
                  <a:pt x="750" y="102"/>
                  <a:pt x="750" y="102"/>
                </a:cubicBezTo>
                <a:lnTo>
                  <a:pt x="749" y="101"/>
                </a:lnTo>
                <a:close/>
                <a:moveTo>
                  <a:pt x="750" y="102"/>
                </a:moveTo>
                <a:cubicBezTo>
                  <a:pt x="752" y="101"/>
                  <a:pt x="752" y="101"/>
                  <a:pt x="752" y="101"/>
                </a:cubicBezTo>
                <a:cubicBezTo>
                  <a:pt x="751" y="102"/>
                  <a:pt x="751" y="102"/>
                  <a:pt x="751" y="102"/>
                </a:cubicBezTo>
                <a:lnTo>
                  <a:pt x="750" y="102"/>
                </a:lnTo>
                <a:close/>
                <a:moveTo>
                  <a:pt x="751" y="103"/>
                </a:moveTo>
                <a:cubicBezTo>
                  <a:pt x="751" y="103"/>
                  <a:pt x="751" y="103"/>
                  <a:pt x="751" y="103"/>
                </a:cubicBezTo>
                <a:cubicBezTo>
                  <a:pt x="751" y="103"/>
                  <a:pt x="751" y="103"/>
                  <a:pt x="751" y="103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1" y="102"/>
                  <a:pt x="751" y="102"/>
                  <a:pt x="751" y="102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1"/>
                  <a:pt x="752" y="101"/>
                  <a:pt x="752" y="101"/>
                </a:cubicBezTo>
                <a:cubicBezTo>
                  <a:pt x="752" y="104"/>
                  <a:pt x="752" y="104"/>
                  <a:pt x="752" y="104"/>
                </a:cubicBezTo>
                <a:lnTo>
                  <a:pt x="751" y="103"/>
                </a:lnTo>
                <a:close/>
                <a:moveTo>
                  <a:pt x="753" y="104"/>
                </a:moveTo>
                <a:cubicBezTo>
                  <a:pt x="752" y="102"/>
                  <a:pt x="752" y="102"/>
                  <a:pt x="752" y="102"/>
                </a:cubicBezTo>
                <a:cubicBezTo>
                  <a:pt x="753" y="104"/>
                  <a:pt x="753" y="104"/>
                  <a:pt x="753" y="104"/>
                </a:cubicBezTo>
                <a:cubicBezTo>
                  <a:pt x="753" y="104"/>
                  <a:pt x="753" y="104"/>
                  <a:pt x="753" y="104"/>
                </a:cubicBezTo>
                <a:close/>
                <a:moveTo>
                  <a:pt x="758" y="108"/>
                </a:moveTo>
                <a:cubicBezTo>
                  <a:pt x="753" y="108"/>
                  <a:pt x="753" y="108"/>
                  <a:pt x="753" y="108"/>
                </a:cubicBezTo>
                <a:cubicBezTo>
                  <a:pt x="753" y="108"/>
                  <a:pt x="753" y="108"/>
                  <a:pt x="753" y="108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3" y="107"/>
                  <a:pt x="753" y="107"/>
                  <a:pt x="753" y="107"/>
                </a:cubicBezTo>
                <a:cubicBezTo>
                  <a:pt x="758" y="108"/>
                  <a:pt x="758" y="108"/>
                  <a:pt x="758" y="108"/>
                </a:cubicBezTo>
                <a:cubicBezTo>
                  <a:pt x="759" y="108"/>
                  <a:pt x="759" y="108"/>
                  <a:pt x="759" y="108"/>
                </a:cubicBezTo>
                <a:lnTo>
                  <a:pt x="758" y="108"/>
                </a:lnTo>
                <a:close/>
                <a:moveTo>
                  <a:pt x="759" y="107"/>
                </a:move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59" y="107"/>
                  <a:pt x="759" y="107"/>
                  <a:pt x="759" y="107"/>
                </a:cubicBezTo>
                <a:close/>
                <a:moveTo>
                  <a:pt x="760" y="107"/>
                </a:moveTo>
                <a:cubicBezTo>
                  <a:pt x="760" y="107"/>
                  <a:pt x="760" y="107"/>
                  <a:pt x="760" y="107"/>
                </a:cubicBezTo>
                <a:cubicBezTo>
                  <a:pt x="759" y="107"/>
                  <a:pt x="759" y="107"/>
                  <a:pt x="759" y="107"/>
                </a:cubicBezTo>
                <a:cubicBezTo>
                  <a:pt x="760" y="107"/>
                  <a:pt x="760" y="107"/>
                  <a:pt x="760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lnTo>
                  <a:pt x="760" y="107"/>
                </a:lnTo>
                <a:close/>
                <a:moveTo>
                  <a:pt x="761" y="107"/>
                </a:moveTo>
                <a:cubicBezTo>
                  <a:pt x="761" y="107"/>
                  <a:pt x="761" y="107"/>
                  <a:pt x="761" y="107"/>
                </a:cubicBezTo>
                <a:cubicBezTo>
                  <a:pt x="761" y="107"/>
                  <a:pt x="761" y="107"/>
                  <a:pt x="761" y="107"/>
                </a:cubicBezTo>
                <a:cubicBezTo>
                  <a:pt x="762" y="107"/>
                  <a:pt x="762" y="107"/>
                  <a:pt x="762" y="107"/>
                </a:cubicBezTo>
                <a:cubicBezTo>
                  <a:pt x="761" y="107"/>
                  <a:pt x="761" y="107"/>
                  <a:pt x="761" y="107"/>
                </a:cubicBezTo>
                <a:close/>
                <a:moveTo>
                  <a:pt x="768" y="109"/>
                </a:moveTo>
                <a:cubicBezTo>
                  <a:pt x="761" y="108"/>
                  <a:pt x="761" y="108"/>
                  <a:pt x="761" y="108"/>
                </a:cubicBezTo>
                <a:cubicBezTo>
                  <a:pt x="761" y="108"/>
                  <a:pt x="761" y="108"/>
                  <a:pt x="761" y="108"/>
                </a:cubicBezTo>
                <a:cubicBezTo>
                  <a:pt x="762" y="108"/>
                  <a:pt x="762" y="108"/>
                  <a:pt x="762" y="108"/>
                </a:cubicBezTo>
                <a:cubicBezTo>
                  <a:pt x="767" y="108"/>
                  <a:pt x="767" y="108"/>
                  <a:pt x="767" y="108"/>
                </a:cubicBezTo>
                <a:cubicBezTo>
                  <a:pt x="768" y="108"/>
                  <a:pt x="768" y="108"/>
                  <a:pt x="768" y="108"/>
                </a:cubicBezTo>
                <a:lnTo>
                  <a:pt x="768" y="109"/>
                </a:lnTo>
                <a:close/>
                <a:moveTo>
                  <a:pt x="769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8" y="107"/>
                  <a:pt x="768" y="107"/>
                  <a:pt x="768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lose/>
                <a:moveTo>
                  <a:pt x="770" y="107"/>
                </a:moveTo>
                <a:cubicBezTo>
                  <a:pt x="769" y="107"/>
                  <a:pt x="769" y="107"/>
                  <a:pt x="769" y="107"/>
                </a:cubicBezTo>
                <a:cubicBezTo>
                  <a:pt x="769" y="107"/>
                  <a:pt x="769" y="107"/>
                  <a:pt x="769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0" y="107"/>
                </a:moveTo>
                <a:cubicBezTo>
                  <a:pt x="770" y="107"/>
                  <a:pt x="770" y="107"/>
                  <a:pt x="770" y="107"/>
                </a:cubicBezTo>
                <a:cubicBezTo>
                  <a:pt x="771" y="107"/>
                  <a:pt x="771" y="107"/>
                  <a:pt x="771" y="107"/>
                </a:cubicBezTo>
                <a:cubicBezTo>
                  <a:pt x="770" y="107"/>
                  <a:pt x="770" y="107"/>
                  <a:pt x="770" y="107"/>
                </a:cubicBezTo>
                <a:close/>
                <a:moveTo>
                  <a:pt x="777" y="108"/>
                </a:moveTo>
                <a:cubicBezTo>
                  <a:pt x="777" y="108"/>
                  <a:pt x="777" y="108"/>
                  <a:pt x="777" y="108"/>
                </a:cubicBezTo>
                <a:cubicBezTo>
                  <a:pt x="777" y="109"/>
                  <a:pt x="777" y="109"/>
                  <a:pt x="777" y="109"/>
                </a:cubicBezTo>
                <a:cubicBezTo>
                  <a:pt x="771" y="109"/>
                  <a:pt x="771" y="109"/>
                  <a:pt x="771" y="109"/>
                </a:cubicBezTo>
                <a:cubicBezTo>
                  <a:pt x="771" y="108"/>
                  <a:pt x="771" y="108"/>
                  <a:pt x="771" y="108"/>
                </a:cubicBezTo>
                <a:cubicBezTo>
                  <a:pt x="772" y="108"/>
                  <a:pt x="772" y="108"/>
                  <a:pt x="772" y="108"/>
                </a:cubicBezTo>
                <a:cubicBezTo>
                  <a:pt x="776" y="107"/>
                  <a:pt x="776" y="107"/>
                  <a:pt x="776" y="107"/>
                </a:cubicBezTo>
                <a:cubicBezTo>
                  <a:pt x="777" y="107"/>
                  <a:pt x="777" y="107"/>
                  <a:pt x="777" y="107"/>
                </a:cubicBezTo>
                <a:lnTo>
                  <a:pt x="777" y="108"/>
                </a:lnTo>
                <a:close/>
                <a:moveTo>
                  <a:pt x="777" y="104"/>
                </a:moveTo>
                <a:cubicBezTo>
                  <a:pt x="776" y="104"/>
                  <a:pt x="776" y="104"/>
                  <a:pt x="776" y="104"/>
                </a:cubicBezTo>
                <a:cubicBezTo>
                  <a:pt x="777" y="102"/>
                  <a:pt x="777" y="102"/>
                  <a:pt x="777" y="102"/>
                </a:cubicBezTo>
                <a:cubicBezTo>
                  <a:pt x="777" y="104"/>
                  <a:pt x="777" y="104"/>
                  <a:pt x="777" y="104"/>
                </a:cubicBezTo>
                <a:close/>
                <a:moveTo>
                  <a:pt x="779" y="103"/>
                </a:move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9" y="103"/>
                  <a:pt x="779" y="103"/>
                  <a:pt x="779" y="103"/>
                </a:cubicBezTo>
                <a:cubicBezTo>
                  <a:pt x="777" y="104"/>
                  <a:pt x="777" y="104"/>
                  <a:pt x="777" y="104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lnTo>
                  <a:pt x="779" y="103"/>
                </a:lnTo>
                <a:close/>
                <a:moveTo>
                  <a:pt x="779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2"/>
                  <a:pt x="779" y="102"/>
                  <a:pt x="779" y="102"/>
                </a:cubicBezTo>
                <a:close/>
                <a:moveTo>
                  <a:pt x="780" y="102"/>
                </a:moveTo>
                <a:cubicBezTo>
                  <a:pt x="778" y="101"/>
                  <a:pt x="778" y="101"/>
                  <a:pt x="778" y="101"/>
                </a:cubicBezTo>
                <a:cubicBezTo>
                  <a:pt x="779" y="101"/>
                  <a:pt x="780" y="101"/>
                  <a:pt x="781" y="100"/>
                </a:cubicBezTo>
                <a:cubicBezTo>
                  <a:pt x="781" y="102"/>
                  <a:pt x="781" y="102"/>
                  <a:pt x="781" y="102"/>
                </a:cubicBezTo>
                <a:lnTo>
                  <a:pt x="780" y="102"/>
                </a:lnTo>
                <a:close/>
                <a:moveTo>
                  <a:pt x="781" y="101"/>
                </a:moveTo>
                <a:cubicBezTo>
                  <a:pt x="781" y="102"/>
                  <a:pt x="781" y="102"/>
                  <a:pt x="781" y="102"/>
                </a:cubicBezTo>
                <a:cubicBezTo>
                  <a:pt x="781" y="101"/>
                  <a:pt x="781" y="101"/>
                  <a:pt x="781" y="101"/>
                </a:cubicBezTo>
                <a:close/>
                <a:moveTo>
                  <a:pt x="782" y="100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101"/>
                  <a:pt x="783" y="101"/>
                  <a:pt x="783" y="101"/>
                </a:cubicBezTo>
                <a:cubicBezTo>
                  <a:pt x="782" y="101"/>
                  <a:pt x="782" y="101"/>
                  <a:pt x="782" y="101"/>
                </a:cubicBezTo>
                <a:lnTo>
                  <a:pt x="782" y="100"/>
                </a:lnTo>
                <a:close/>
                <a:moveTo>
                  <a:pt x="782" y="100"/>
                </a:moveTo>
                <a:cubicBezTo>
                  <a:pt x="783" y="101"/>
                  <a:pt x="783" y="101"/>
                  <a:pt x="783" y="101"/>
                </a:cubicBezTo>
                <a:cubicBezTo>
                  <a:pt x="783" y="101"/>
                  <a:pt x="783" y="101"/>
                  <a:pt x="783" y="101"/>
                </a:cubicBezTo>
                <a:lnTo>
                  <a:pt x="782" y="100"/>
                </a:lnTo>
                <a:close/>
                <a:moveTo>
                  <a:pt x="784" y="109"/>
                </a:moveTo>
                <a:cubicBezTo>
                  <a:pt x="783" y="109"/>
                  <a:pt x="783" y="109"/>
                  <a:pt x="783" y="109"/>
                </a:cubicBezTo>
                <a:cubicBezTo>
                  <a:pt x="784" y="108"/>
                  <a:pt x="784" y="108"/>
                  <a:pt x="784" y="108"/>
                </a:cubicBezTo>
                <a:lnTo>
                  <a:pt x="784" y="109"/>
                </a:lnTo>
                <a:close/>
                <a:moveTo>
                  <a:pt x="785" y="109"/>
                </a:moveTo>
                <a:cubicBezTo>
                  <a:pt x="785" y="109"/>
                  <a:pt x="785" y="109"/>
                  <a:pt x="785" y="109"/>
                </a:cubicBezTo>
                <a:cubicBezTo>
                  <a:pt x="785" y="108"/>
                  <a:pt x="785" y="108"/>
                  <a:pt x="785" y="108"/>
                </a:cubicBezTo>
                <a:cubicBezTo>
                  <a:pt x="785" y="108"/>
                  <a:pt x="785" y="108"/>
                  <a:pt x="785" y="108"/>
                </a:cubicBezTo>
                <a:lnTo>
                  <a:pt x="785" y="109"/>
                </a:lnTo>
                <a:close/>
                <a:moveTo>
                  <a:pt x="784" y="101"/>
                </a:moveTo>
                <a:cubicBezTo>
                  <a:pt x="782" y="100"/>
                  <a:pt x="782" y="100"/>
                  <a:pt x="782" y="100"/>
                </a:cubicBezTo>
                <a:cubicBezTo>
                  <a:pt x="783" y="99"/>
                  <a:pt x="784" y="99"/>
                  <a:pt x="785" y="98"/>
                </a:cubicBezTo>
                <a:cubicBezTo>
                  <a:pt x="785" y="100"/>
                  <a:pt x="785" y="100"/>
                  <a:pt x="785" y="100"/>
                </a:cubicBezTo>
                <a:lnTo>
                  <a:pt x="784" y="101"/>
                </a:lnTo>
                <a:close/>
                <a:moveTo>
                  <a:pt x="785" y="101"/>
                </a:moveTo>
                <a:cubicBezTo>
                  <a:pt x="785" y="101"/>
                  <a:pt x="785" y="101"/>
                  <a:pt x="785" y="101"/>
                </a:cubicBezTo>
                <a:cubicBezTo>
                  <a:pt x="785" y="100"/>
                  <a:pt x="785" y="100"/>
                  <a:pt x="785" y="100"/>
                </a:cubicBezTo>
                <a:cubicBezTo>
                  <a:pt x="785" y="99"/>
                  <a:pt x="785" y="99"/>
                  <a:pt x="785" y="99"/>
                </a:cubicBezTo>
                <a:cubicBezTo>
                  <a:pt x="786" y="101"/>
                  <a:pt x="786" y="101"/>
                  <a:pt x="786" y="101"/>
                </a:cubicBezTo>
                <a:lnTo>
                  <a:pt x="785" y="101"/>
                </a:lnTo>
                <a:close/>
                <a:moveTo>
                  <a:pt x="786" y="98"/>
                </a:moveTo>
                <a:cubicBezTo>
                  <a:pt x="786" y="98"/>
                  <a:pt x="786" y="98"/>
                  <a:pt x="786" y="98"/>
                </a:cubicBezTo>
                <a:cubicBezTo>
                  <a:pt x="788" y="100"/>
                  <a:pt x="788" y="100"/>
                  <a:pt x="788" y="100"/>
                </a:cubicBezTo>
                <a:cubicBezTo>
                  <a:pt x="787" y="100"/>
                  <a:pt x="787" y="100"/>
                  <a:pt x="787" y="100"/>
                </a:cubicBezTo>
                <a:cubicBezTo>
                  <a:pt x="786" y="101"/>
                  <a:pt x="786" y="101"/>
                  <a:pt x="786" y="101"/>
                </a:cubicBezTo>
                <a:lnTo>
                  <a:pt x="786" y="98"/>
                </a:lnTo>
                <a:close/>
                <a:moveTo>
                  <a:pt x="932" y="38"/>
                </a:moveTo>
                <a:cubicBezTo>
                  <a:pt x="932" y="37"/>
                  <a:pt x="932" y="37"/>
                  <a:pt x="932" y="37"/>
                </a:cubicBezTo>
                <a:cubicBezTo>
                  <a:pt x="932" y="36"/>
                  <a:pt x="932" y="36"/>
                  <a:pt x="932" y="36"/>
                </a:cubicBezTo>
                <a:cubicBezTo>
                  <a:pt x="933" y="36"/>
                  <a:pt x="933" y="36"/>
                  <a:pt x="933" y="36"/>
                </a:cubicBezTo>
                <a:cubicBezTo>
                  <a:pt x="933" y="36"/>
                  <a:pt x="933" y="36"/>
                  <a:pt x="933" y="36"/>
                </a:cubicBezTo>
                <a:lnTo>
                  <a:pt x="932" y="38"/>
                </a:lnTo>
                <a:close/>
                <a:moveTo>
                  <a:pt x="933" y="35"/>
                </a:move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3" y="35"/>
                  <a:pt x="933" y="35"/>
                  <a:pt x="933" y="35"/>
                </a:cubicBezTo>
                <a:cubicBezTo>
                  <a:pt x="934" y="34"/>
                  <a:pt x="934" y="34"/>
                  <a:pt x="934" y="34"/>
                </a:cubicBezTo>
                <a:cubicBezTo>
                  <a:pt x="934" y="34"/>
                  <a:pt x="934" y="34"/>
                  <a:pt x="934" y="34"/>
                </a:cubicBezTo>
                <a:lnTo>
                  <a:pt x="933" y="35"/>
                </a:lnTo>
                <a:close/>
                <a:moveTo>
                  <a:pt x="951" y="35"/>
                </a:move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0" y="35"/>
                  <a:pt x="950" y="35"/>
                  <a:pt x="950" y="35"/>
                </a:cubicBezTo>
                <a:cubicBezTo>
                  <a:pt x="951" y="35"/>
                  <a:pt x="951" y="35"/>
                  <a:pt x="951" y="35"/>
                </a:cubicBezTo>
                <a:cubicBezTo>
                  <a:pt x="951" y="35"/>
                  <a:pt x="951" y="35"/>
                  <a:pt x="951" y="35"/>
                </a:cubicBezTo>
                <a:close/>
                <a:moveTo>
                  <a:pt x="951" y="36"/>
                </a:moveTo>
                <a:cubicBezTo>
                  <a:pt x="951" y="36"/>
                  <a:pt x="951" y="36"/>
                  <a:pt x="951" y="36"/>
                </a:cubicBezTo>
                <a:cubicBezTo>
                  <a:pt x="952" y="36"/>
                  <a:pt x="952" y="36"/>
                  <a:pt x="952" y="36"/>
                </a:cubicBezTo>
                <a:cubicBezTo>
                  <a:pt x="952" y="37"/>
                  <a:pt x="952" y="37"/>
                  <a:pt x="952" y="37"/>
                </a:cubicBezTo>
                <a:cubicBezTo>
                  <a:pt x="952" y="38"/>
                  <a:pt x="952" y="38"/>
                  <a:pt x="952" y="38"/>
                </a:cubicBezTo>
                <a:lnTo>
                  <a:pt x="951" y="36"/>
                </a:lnTo>
                <a:close/>
                <a:moveTo>
                  <a:pt x="1100" y="92"/>
                </a:moveTo>
                <a:cubicBezTo>
                  <a:pt x="1099" y="92"/>
                  <a:pt x="1099" y="92"/>
                  <a:pt x="1099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83" y="92"/>
                  <a:pt x="1083" y="92"/>
                  <a:pt x="1083" y="92"/>
                </a:cubicBezTo>
                <a:cubicBezTo>
                  <a:pt x="1084" y="92"/>
                  <a:pt x="1084" y="92"/>
                  <a:pt x="1084" y="92"/>
                </a:cubicBezTo>
                <a:cubicBezTo>
                  <a:pt x="1090" y="92"/>
                  <a:pt x="1090" y="92"/>
                  <a:pt x="1090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096" y="92"/>
                  <a:pt x="1096" y="92"/>
                  <a:pt x="1096" y="92"/>
                </a:cubicBezTo>
                <a:cubicBezTo>
                  <a:pt x="1106" y="92"/>
                  <a:pt x="1106" y="92"/>
                  <a:pt x="1106" y="92"/>
                </a:cubicBezTo>
                <a:lnTo>
                  <a:pt x="1100" y="92"/>
                </a:lnTo>
                <a:close/>
              </a:path>
            </a:pathLst>
          </a:custGeom>
          <a:solidFill>
            <a:srgbClr val="94DCB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94632" y="263150"/>
            <a:ext cx="4732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 Feedback</a:t>
            </a:r>
            <a:endParaRPr lang="zh-CN" altLang="en-US" sz="31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直角三角形 13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直角三角形 16"/>
          <p:cNvSpPr/>
          <p:nvPr/>
        </p:nvSpPr>
        <p:spPr>
          <a:xfrm rot="20431873">
            <a:off x="2366508" y="4976591"/>
            <a:ext cx="2408283" cy="1237340"/>
          </a:xfrm>
          <a:custGeom>
            <a:avLst/>
            <a:gdLst>
              <a:gd name="connsiteX0" fmla="*/ 0 w 2278743"/>
              <a:gd name="connsiteY0" fmla="*/ 1008740 h 1008740"/>
              <a:gd name="connsiteX1" fmla="*/ 0 w 2278743"/>
              <a:gd name="connsiteY1" fmla="*/ 0 h 1008740"/>
              <a:gd name="connsiteX2" fmla="*/ 2278743 w 2278743"/>
              <a:gd name="connsiteY2" fmla="*/ 1008740 h 1008740"/>
              <a:gd name="connsiteX3" fmla="*/ 0 w 2278743"/>
              <a:gd name="connsiteY3" fmla="*/ 1008740 h 1008740"/>
              <a:gd name="connsiteX0" fmla="*/ 0 w 2278743"/>
              <a:gd name="connsiteY0" fmla="*/ 703940 h 703940"/>
              <a:gd name="connsiteX1" fmla="*/ 1882140 w 2278743"/>
              <a:gd name="connsiteY1" fmla="*/ 0 h 703940"/>
              <a:gd name="connsiteX2" fmla="*/ 2278743 w 2278743"/>
              <a:gd name="connsiteY2" fmla="*/ 703940 h 703940"/>
              <a:gd name="connsiteX3" fmla="*/ 0 w 2278743"/>
              <a:gd name="connsiteY3" fmla="*/ 703940 h 703940"/>
              <a:gd name="connsiteX0" fmla="*/ 0 w 2408283"/>
              <a:gd name="connsiteY0" fmla="*/ 703940 h 1237340"/>
              <a:gd name="connsiteX1" fmla="*/ 1882140 w 2408283"/>
              <a:gd name="connsiteY1" fmla="*/ 0 h 1237340"/>
              <a:gd name="connsiteX2" fmla="*/ 2408283 w 2408283"/>
              <a:gd name="connsiteY2" fmla="*/ 1237340 h 1237340"/>
              <a:gd name="connsiteX3" fmla="*/ 0 w 2408283"/>
              <a:gd name="connsiteY3" fmla="*/ 703940 h 1237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8283" h="1237340">
                <a:moveTo>
                  <a:pt x="0" y="703940"/>
                </a:moveTo>
                <a:lnTo>
                  <a:pt x="1882140" y="0"/>
                </a:lnTo>
                <a:lnTo>
                  <a:pt x="2408283" y="1237340"/>
                </a:lnTo>
                <a:lnTo>
                  <a:pt x="0" y="703940"/>
                </a:lnTo>
                <a:close/>
              </a:path>
            </a:pathLst>
          </a:cu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1741714"/>
            <a:ext cx="5115339" cy="3425372"/>
          </a:xfrm>
          <a:prstGeom prst="rect">
            <a:avLst/>
          </a:pr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直角三角形 10"/>
          <p:cNvSpPr/>
          <p:nvPr/>
        </p:nvSpPr>
        <p:spPr>
          <a:xfrm flipH="1" flipV="1">
            <a:off x="-3" y="5167085"/>
            <a:ext cx="5115340" cy="609601"/>
          </a:xfrm>
          <a:custGeom>
            <a:avLst/>
            <a:gdLst>
              <a:gd name="connsiteX0" fmla="*/ 0 w 5115340"/>
              <a:gd name="connsiteY0" fmla="*/ 783772 h 783772"/>
              <a:gd name="connsiteX1" fmla="*/ 0 w 5115340"/>
              <a:gd name="connsiteY1" fmla="*/ 0 h 783772"/>
              <a:gd name="connsiteX2" fmla="*/ 5115340 w 5115340"/>
              <a:gd name="connsiteY2" fmla="*/ 783772 h 783772"/>
              <a:gd name="connsiteX3" fmla="*/ 0 w 5115340"/>
              <a:gd name="connsiteY3" fmla="*/ 783772 h 783772"/>
              <a:gd name="connsiteX0" fmla="*/ 0 w 5115340"/>
              <a:gd name="connsiteY0" fmla="*/ 609601 h 609601"/>
              <a:gd name="connsiteX1" fmla="*/ 203200 w 5115340"/>
              <a:gd name="connsiteY1" fmla="*/ 0 h 609601"/>
              <a:gd name="connsiteX2" fmla="*/ 5115340 w 5115340"/>
              <a:gd name="connsiteY2" fmla="*/ 609601 h 609601"/>
              <a:gd name="connsiteX3" fmla="*/ 0 w 5115340"/>
              <a:gd name="connsiteY3" fmla="*/ 609601 h 60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5340" h="609601">
                <a:moveTo>
                  <a:pt x="0" y="609601"/>
                </a:moveTo>
                <a:lnTo>
                  <a:pt x="203200" y="0"/>
                </a:lnTo>
                <a:lnTo>
                  <a:pt x="5115340" y="609601"/>
                </a:lnTo>
                <a:lnTo>
                  <a:pt x="0" y="609601"/>
                </a:lnTo>
                <a:close/>
              </a:path>
            </a:pathLst>
          </a:custGeom>
          <a:solidFill>
            <a:srgbClr val="00A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1132114"/>
            <a:ext cx="5341257" cy="885373"/>
          </a:xfrm>
          <a:prstGeom prst="rect">
            <a:avLst/>
          </a:pr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flipV="1">
            <a:off x="5115338" y="2014491"/>
            <a:ext cx="225919" cy="278252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46924" y="1072673"/>
            <a:ext cx="46424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altLang="zh-CN" sz="28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Isabella Ciambotti</a:t>
            </a:r>
          </a:p>
          <a:p>
            <a:pPr algn="ctr"/>
            <a:r>
              <a:rPr lang="it-IT" altLang="zh-CN" sz="28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University of Virginia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23460" y="1952681"/>
            <a:ext cx="4889423" cy="32144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“ I pretended that I was my high school self when I used this app.</a:t>
            </a:r>
          </a:p>
          <a:p>
            <a:pPr algn="ctr">
              <a:lnSpc>
                <a:spcPct val="130000"/>
              </a:lnSpc>
            </a:pPr>
            <a:endParaRPr lang="en-US" altLang="zh-CN" sz="500" dirty="0">
              <a:solidFill>
                <a:schemeClr val="bg1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I chose everything I was interested in when looking for a college.</a:t>
            </a:r>
          </a:p>
          <a:p>
            <a:pPr algn="ctr">
              <a:lnSpc>
                <a:spcPct val="130000"/>
              </a:lnSpc>
            </a:pPr>
            <a:r>
              <a:rPr lang="en-US" altLang="zh-CN" sz="6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To my surprise, my first choice was the college I ended up going to.” </a:t>
            </a:r>
          </a:p>
        </p:txBody>
      </p:sp>
      <p:sp>
        <p:nvSpPr>
          <p:cNvPr id="22" name="正五边形 21"/>
          <p:cNvSpPr/>
          <p:nvPr/>
        </p:nvSpPr>
        <p:spPr>
          <a:xfrm rot="19839843">
            <a:off x="5502606" y="144505"/>
            <a:ext cx="1138628" cy="1084408"/>
          </a:xfrm>
          <a:prstGeom prst="pentagon">
            <a:avLst/>
          </a:prstGeom>
          <a:solidFill>
            <a:srgbClr val="329A66">
              <a:alpha val="6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正五边形 22"/>
          <p:cNvSpPr/>
          <p:nvPr/>
        </p:nvSpPr>
        <p:spPr>
          <a:xfrm rot="19839843">
            <a:off x="10947333" y="4749625"/>
            <a:ext cx="731005" cy="696195"/>
          </a:xfrm>
          <a:prstGeom prst="pentagon">
            <a:avLst/>
          </a:prstGeom>
          <a:solidFill>
            <a:srgbClr val="00FEBB">
              <a:alpha val="1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直角三角形 16">
            <a:extLst>
              <a:ext uri="{FF2B5EF4-FFF2-40B4-BE49-F238E27FC236}">
                <a16:creationId xmlns:a16="http://schemas.microsoft.com/office/drawing/2014/main" id="{2CC4CD34-41E7-457A-8857-434016BB626E}"/>
              </a:ext>
            </a:extLst>
          </p:cNvPr>
          <p:cNvSpPr/>
          <p:nvPr/>
        </p:nvSpPr>
        <p:spPr>
          <a:xfrm rot="13142077">
            <a:off x="6317631" y="3926999"/>
            <a:ext cx="2353440" cy="1101573"/>
          </a:xfrm>
          <a:custGeom>
            <a:avLst/>
            <a:gdLst>
              <a:gd name="connsiteX0" fmla="*/ 0 w 2278743"/>
              <a:gd name="connsiteY0" fmla="*/ 1008740 h 1008740"/>
              <a:gd name="connsiteX1" fmla="*/ 0 w 2278743"/>
              <a:gd name="connsiteY1" fmla="*/ 0 h 1008740"/>
              <a:gd name="connsiteX2" fmla="*/ 2278743 w 2278743"/>
              <a:gd name="connsiteY2" fmla="*/ 1008740 h 1008740"/>
              <a:gd name="connsiteX3" fmla="*/ 0 w 2278743"/>
              <a:gd name="connsiteY3" fmla="*/ 1008740 h 1008740"/>
              <a:gd name="connsiteX0" fmla="*/ 0 w 2278743"/>
              <a:gd name="connsiteY0" fmla="*/ 703940 h 703940"/>
              <a:gd name="connsiteX1" fmla="*/ 1882140 w 2278743"/>
              <a:gd name="connsiteY1" fmla="*/ 0 h 703940"/>
              <a:gd name="connsiteX2" fmla="*/ 2278743 w 2278743"/>
              <a:gd name="connsiteY2" fmla="*/ 703940 h 703940"/>
              <a:gd name="connsiteX3" fmla="*/ 0 w 2278743"/>
              <a:gd name="connsiteY3" fmla="*/ 703940 h 703940"/>
              <a:gd name="connsiteX0" fmla="*/ 0 w 2408283"/>
              <a:gd name="connsiteY0" fmla="*/ 703940 h 1237340"/>
              <a:gd name="connsiteX1" fmla="*/ 1882140 w 2408283"/>
              <a:gd name="connsiteY1" fmla="*/ 0 h 1237340"/>
              <a:gd name="connsiteX2" fmla="*/ 2408283 w 2408283"/>
              <a:gd name="connsiteY2" fmla="*/ 1237340 h 1237340"/>
              <a:gd name="connsiteX3" fmla="*/ 0 w 2408283"/>
              <a:gd name="connsiteY3" fmla="*/ 703940 h 1237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8283" h="1237340">
                <a:moveTo>
                  <a:pt x="0" y="703940"/>
                </a:moveTo>
                <a:lnTo>
                  <a:pt x="1882140" y="0"/>
                </a:lnTo>
                <a:lnTo>
                  <a:pt x="2408283" y="1237340"/>
                </a:lnTo>
                <a:lnTo>
                  <a:pt x="0" y="703940"/>
                </a:lnTo>
                <a:close/>
              </a:path>
            </a:pathLst>
          </a:cu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AFC9CBD-A8F5-40C7-89DC-F4A2BE3EEF20}"/>
              </a:ext>
            </a:extLst>
          </p:cNvPr>
          <p:cNvSpPr/>
          <p:nvPr/>
        </p:nvSpPr>
        <p:spPr>
          <a:xfrm>
            <a:off x="6764984" y="856748"/>
            <a:ext cx="4998849" cy="3049524"/>
          </a:xfrm>
          <a:prstGeom prst="rect">
            <a:avLst/>
          </a:prstGeom>
          <a:solidFill>
            <a:srgbClr val="00C4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“ My high school doesn’t offer college fairs, so this is so helpful for me”</a:t>
            </a:r>
            <a:endParaRPr lang="zh-CN" altLang="en-US" sz="2400" dirty="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5" name="直角三角形 10">
            <a:extLst>
              <a:ext uri="{FF2B5EF4-FFF2-40B4-BE49-F238E27FC236}">
                <a16:creationId xmlns:a16="http://schemas.microsoft.com/office/drawing/2014/main" id="{AFB8FC82-B671-4A20-837C-8DC3D06F7F85}"/>
              </a:ext>
            </a:extLst>
          </p:cNvPr>
          <p:cNvSpPr/>
          <p:nvPr/>
        </p:nvSpPr>
        <p:spPr>
          <a:xfrm rot="10412750" flipH="1" flipV="1">
            <a:off x="6589754" y="3628433"/>
            <a:ext cx="5201186" cy="542713"/>
          </a:xfrm>
          <a:custGeom>
            <a:avLst/>
            <a:gdLst>
              <a:gd name="connsiteX0" fmla="*/ 0 w 5115340"/>
              <a:gd name="connsiteY0" fmla="*/ 783772 h 783772"/>
              <a:gd name="connsiteX1" fmla="*/ 0 w 5115340"/>
              <a:gd name="connsiteY1" fmla="*/ 0 h 783772"/>
              <a:gd name="connsiteX2" fmla="*/ 5115340 w 5115340"/>
              <a:gd name="connsiteY2" fmla="*/ 783772 h 783772"/>
              <a:gd name="connsiteX3" fmla="*/ 0 w 5115340"/>
              <a:gd name="connsiteY3" fmla="*/ 783772 h 783772"/>
              <a:gd name="connsiteX0" fmla="*/ 0 w 5115340"/>
              <a:gd name="connsiteY0" fmla="*/ 609601 h 609601"/>
              <a:gd name="connsiteX1" fmla="*/ 203200 w 5115340"/>
              <a:gd name="connsiteY1" fmla="*/ 0 h 609601"/>
              <a:gd name="connsiteX2" fmla="*/ 5115340 w 5115340"/>
              <a:gd name="connsiteY2" fmla="*/ 609601 h 609601"/>
              <a:gd name="connsiteX3" fmla="*/ 0 w 5115340"/>
              <a:gd name="connsiteY3" fmla="*/ 609601 h 60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15340" h="609601">
                <a:moveTo>
                  <a:pt x="0" y="609601"/>
                </a:moveTo>
                <a:lnTo>
                  <a:pt x="203200" y="0"/>
                </a:lnTo>
                <a:lnTo>
                  <a:pt x="5115340" y="609601"/>
                </a:lnTo>
                <a:lnTo>
                  <a:pt x="0" y="609601"/>
                </a:lnTo>
                <a:close/>
              </a:path>
            </a:pathLst>
          </a:custGeom>
          <a:solidFill>
            <a:srgbClr val="00A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AC28311-4089-48B7-889F-E61FAE41035D}"/>
              </a:ext>
            </a:extLst>
          </p:cNvPr>
          <p:cNvSpPr/>
          <p:nvPr/>
        </p:nvSpPr>
        <p:spPr>
          <a:xfrm>
            <a:off x="6529158" y="70220"/>
            <a:ext cx="5269748" cy="1003241"/>
          </a:xfrm>
          <a:prstGeom prst="rect">
            <a:avLst/>
          </a:prstGeom>
          <a:solidFill>
            <a:srgbClr val="329A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Grace Lee</a:t>
            </a:r>
          </a:p>
          <a:p>
            <a:pPr algn="ctr"/>
            <a:r>
              <a:rPr lang="en-US" altLang="zh-CN" sz="2800" dirty="0">
                <a:solidFill>
                  <a:schemeClr val="bg1"/>
                </a:solidFill>
                <a:ea typeface="Tahoma" panose="020B0604030504040204" pitchFamily="34" charset="0"/>
                <a:cs typeface="Tahoma" panose="020B0604030504040204" pitchFamily="34" charset="0"/>
              </a:rPr>
              <a:t>George Washington High School</a:t>
            </a:r>
            <a:endParaRPr lang="zh-CN" altLang="en-US" sz="2800" dirty="0">
              <a:solidFill>
                <a:schemeClr val="bg1"/>
              </a:solidFill>
              <a:cs typeface="Tahoma" panose="020B0604030504040204" pitchFamily="34" charset="0"/>
            </a:endParaRPr>
          </a:p>
        </p:txBody>
      </p:sp>
      <p:sp>
        <p:nvSpPr>
          <p:cNvPr id="27" name="直角三角形 26">
            <a:extLst>
              <a:ext uri="{FF2B5EF4-FFF2-40B4-BE49-F238E27FC236}">
                <a16:creationId xmlns:a16="http://schemas.microsoft.com/office/drawing/2014/main" id="{0AB5F67E-251D-4245-A034-5F64FF486286}"/>
              </a:ext>
            </a:extLst>
          </p:cNvPr>
          <p:cNvSpPr/>
          <p:nvPr/>
        </p:nvSpPr>
        <p:spPr>
          <a:xfrm rot="155457" flipH="1" flipV="1">
            <a:off x="6534242" y="1066747"/>
            <a:ext cx="256941" cy="230763"/>
          </a:xfrm>
          <a:prstGeom prst="rtTriangle">
            <a:avLst/>
          </a:prstGeom>
          <a:solidFill>
            <a:srgbClr val="25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80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FFF3F3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871091" y="1341845"/>
            <a:ext cx="4268094" cy="426809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6367565" y="824827"/>
            <a:ext cx="5051406" cy="505140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Freeform 138"/>
          <p:cNvSpPr>
            <a:spLocks noEditPoints="1"/>
          </p:cNvSpPr>
          <p:nvPr/>
        </p:nvSpPr>
        <p:spPr bwMode="auto">
          <a:xfrm>
            <a:off x="0" y="4878141"/>
            <a:ext cx="12192000" cy="1979859"/>
          </a:xfrm>
          <a:custGeom>
            <a:avLst/>
            <a:gdLst>
              <a:gd name="T0" fmla="*/ 1465 w 1477"/>
              <a:gd name="T1" fmla="*/ 164 h 239"/>
              <a:gd name="T2" fmla="*/ 1461 w 1477"/>
              <a:gd name="T3" fmla="*/ 151 h 239"/>
              <a:gd name="T4" fmla="*/ 1461 w 1477"/>
              <a:gd name="T5" fmla="*/ 148 h 239"/>
              <a:gd name="T6" fmla="*/ 1460 w 1477"/>
              <a:gd name="T7" fmla="*/ 147 h 239"/>
              <a:gd name="T8" fmla="*/ 1460 w 1477"/>
              <a:gd name="T9" fmla="*/ 150 h 239"/>
              <a:gd name="T10" fmla="*/ 1460 w 1477"/>
              <a:gd name="T11" fmla="*/ 154 h 239"/>
              <a:gd name="T12" fmla="*/ 1457 w 1477"/>
              <a:gd name="T13" fmla="*/ 150 h 239"/>
              <a:gd name="T14" fmla="*/ 1458 w 1477"/>
              <a:gd name="T15" fmla="*/ 146 h 239"/>
              <a:gd name="T16" fmla="*/ 1454 w 1477"/>
              <a:gd name="T17" fmla="*/ 146 h 239"/>
              <a:gd name="T18" fmla="*/ 1456 w 1477"/>
              <a:gd name="T19" fmla="*/ 150 h 239"/>
              <a:gd name="T20" fmla="*/ 1452 w 1477"/>
              <a:gd name="T21" fmla="*/ 159 h 239"/>
              <a:gd name="T22" fmla="*/ 1439 w 1477"/>
              <a:gd name="T23" fmla="*/ 132 h 239"/>
              <a:gd name="T24" fmla="*/ 1433 w 1477"/>
              <a:gd name="T25" fmla="*/ 116 h 239"/>
              <a:gd name="T26" fmla="*/ 1433 w 1477"/>
              <a:gd name="T27" fmla="*/ 112 h 239"/>
              <a:gd name="T28" fmla="*/ 1430 w 1477"/>
              <a:gd name="T29" fmla="*/ 113 h 239"/>
              <a:gd name="T30" fmla="*/ 1431 w 1477"/>
              <a:gd name="T31" fmla="*/ 117 h 239"/>
              <a:gd name="T32" fmla="*/ 1415 w 1477"/>
              <a:gd name="T33" fmla="*/ 146 h 239"/>
              <a:gd name="T34" fmla="*/ 1412 w 1477"/>
              <a:gd name="T35" fmla="*/ 151 h 239"/>
              <a:gd name="T36" fmla="*/ 1412 w 1477"/>
              <a:gd name="T37" fmla="*/ 147 h 239"/>
              <a:gd name="T38" fmla="*/ 1410 w 1477"/>
              <a:gd name="T39" fmla="*/ 147 h 239"/>
              <a:gd name="T40" fmla="*/ 1411 w 1477"/>
              <a:gd name="T41" fmla="*/ 151 h 239"/>
              <a:gd name="T42" fmla="*/ 1407 w 1477"/>
              <a:gd name="T43" fmla="*/ 159 h 239"/>
              <a:gd name="T44" fmla="*/ 1400 w 1477"/>
              <a:gd name="T45" fmla="*/ 152 h 239"/>
              <a:gd name="T46" fmla="*/ 1399 w 1477"/>
              <a:gd name="T47" fmla="*/ 147 h 239"/>
              <a:gd name="T48" fmla="*/ 1399 w 1477"/>
              <a:gd name="T49" fmla="*/ 143 h 239"/>
              <a:gd name="T50" fmla="*/ 1399 w 1477"/>
              <a:gd name="T51" fmla="*/ 147 h 239"/>
              <a:gd name="T52" fmla="*/ 1399 w 1477"/>
              <a:gd name="T53" fmla="*/ 152 h 239"/>
              <a:gd name="T54" fmla="*/ 1388 w 1477"/>
              <a:gd name="T55" fmla="*/ 181 h 239"/>
              <a:gd name="T56" fmla="*/ 1322 w 1477"/>
              <a:gd name="T57" fmla="*/ 156 h 239"/>
              <a:gd name="T58" fmla="*/ 1295 w 1477"/>
              <a:gd name="T59" fmla="*/ 173 h 239"/>
              <a:gd name="T60" fmla="*/ 1128 w 1477"/>
              <a:gd name="T61" fmla="*/ 182 h 239"/>
              <a:gd name="T62" fmla="*/ 1072 w 1477"/>
              <a:gd name="T63" fmla="*/ 116 h 239"/>
              <a:gd name="T64" fmla="*/ 1070 w 1477"/>
              <a:gd name="T65" fmla="*/ 116 h 239"/>
              <a:gd name="T66" fmla="*/ 1022 w 1477"/>
              <a:gd name="T67" fmla="*/ 183 h 239"/>
              <a:gd name="T68" fmla="*/ 906 w 1477"/>
              <a:gd name="T69" fmla="*/ 212 h 239"/>
              <a:gd name="T70" fmla="*/ 874 w 1477"/>
              <a:gd name="T71" fmla="*/ 147 h 239"/>
              <a:gd name="T72" fmla="*/ 864 w 1477"/>
              <a:gd name="T73" fmla="*/ 82 h 239"/>
              <a:gd name="T74" fmla="*/ 855 w 1477"/>
              <a:gd name="T75" fmla="*/ 105 h 239"/>
              <a:gd name="T76" fmla="*/ 845 w 1477"/>
              <a:gd name="T77" fmla="*/ 127 h 239"/>
              <a:gd name="T78" fmla="*/ 844 w 1477"/>
              <a:gd name="T79" fmla="*/ 107 h 239"/>
              <a:gd name="T80" fmla="*/ 827 w 1477"/>
              <a:gd name="T81" fmla="*/ 66 h 239"/>
              <a:gd name="T82" fmla="*/ 816 w 1477"/>
              <a:gd name="T83" fmla="*/ 11 h 239"/>
              <a:gd name="T84" fmla="*/ 814 w 1477"/>
              <a:gd name="T85" fmla="*/ 18 h 239"/>
              <a:gd name="T86" fmla="*/ 796 w 1477"/>
              <a:gd name="T87" fmla="*/ 111 h 239"/>
              <a:gd name="T88" fmla="*/ 790 w 1477"/>
              <a:gd name="T89" fmla="*/ 111 h 239"/>
              <a:gd name="T90" fmla="*/ 789 w 1477"/>
              <a:gd name="T91" fmla="*/ 109 h 239"/>
              <a:gd name="T92" fmla="*/ 773 w 1477"/>
              <a:gd name="T93" fmla="*/ 105 h 239"/>
              <a:gd name="T94" fmla="*/ 769 w 1477"/>
              <a:gd name="T95" fmla="*/ 84 h 239"/>
              <a:gd name="T96" fmla="*/ 754 w 1477"/>
              <a:gd name="T97" fmla="*/ 120 h 239"/>
              <a:gd name="T98" fmla="*/ 717 w 1477"/>
              <a:gd name="T99" fmla="*/ 199 h 239"/>
              <a:gd name="T100" fmla="*/ 696 w 1477"/>
              <a:gd name="T101" fmla="*/ 128 h 239"/>
              <a:gd name="T102" fmla="*/ 657 w 1477"/>
              <a:gd name="T103" fmla="*/ 139 h 239"/>
              <a:gd name="T104" fmla="*/ 610 w 1477"/>
              <a:gd name="T105" fmla="*/ 167 h 239"/>
              <a:gd name="T106" fmla="*/ 575 w 1477"/>
              <a:gd name="T107" fmla="*/ 158 h 239"/>
              <a:gd name="T108" fmla="*/ 536 w 1477"/>
              <a:gd name="T109" fmla="*/ 173 h 239"/>
              <a:gd name="T110" fmla="*/ 517 w 1477"/>
              <a:gd name="T111" fmla="*/ 170 h 239"/>
              <a:gd name="T112" fmla="*/ 394 w 1477"/>
              <a:gd name="T113" fmla="*/ 128 h 239"/>
              <a:gd name="T114" fmla="*/ 79 w 1477"/>
              <a:gd name="T115" fmla="*/ 201 h 239"/>
              <a:gd name="T116" fmla="*/ 894 w 1477"/>
              <a:gd name="T117" fmla="*/ 199 h 239"/>
              <a:gd name="T118" fmla="*/ 893 w 1477"/>
              <a:gd name="T119" fmla="*/ 212 h 239"/>
              <a:gd name="T120" fmla="*/ 836 w 1477"/>
              <a:gd name="T121" fmla="*/ 109 h 239"/>
              <a:gd name="T122" fmla="*/ 728 w 1477"/>
              <a:gd name="T123" fmla="*/ 198 h 239"/>
              <a:gd name="T124" fmla="*/ 735 w 1477"/>
              <a:gd name="T125" fmla="*/ 21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77" h="239">
                <a:moveTo>
                  <a:pt x="1477" y="216"/>
                </a:moveTo>
                <a:lnTo>
                  <a:pt x="1477" y="186"/>
                </a:lnTo>
                <a:lnTo>
                  <a:pt x="1477" y="186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5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3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2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81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9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8"/>
                </a:lnTo>
                <a:lnTo>
                  <a:pt x="1477" y="177"/>
                </a:lnTo>
                <a:lnTo>
                  <a:pt x="1477" y="177"/>
                </a:lnTo>
                <a:lnTo>
                  <a:pt x="1465" y="177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5" y="164"/>
                </a:lnTo>
                <a:lnTo>
                  <a:pt x="1464" y="164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3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2"/>
                </a:lnTo>
                <a:lnTo>
                  <a:pt x="1465" y="160"/>
                </a:lnTo>
                <a:lnTo>
                  <a:pt x="1465" y="160"/>
                </a:lnTo>
                <a:lnTo>
                  <a:pt x="1465" y="159"/>
                </a:lnTo>
                <a:lnTo>
                  <a:pt x="1465" y="159"/>
                </a:lnTo>
                <a:lnTo>
                  <a:pt x="1465" y="159"/>
                </a:lnTo>
                <a:lnTo>
                  <a:pt x="1464" y="159"/>
                </a:lnTo>
                <a:lnTo>
                  <a:pt x="1464" y="158"/>
                </a:lnTo>
                <a:lnTo>
                  <a:pt x="1464" y="158"/>
                </a:lnTo>
                <a:lnTo>
                  <a:pt x="1464" y="158"/>
                </a:lnTo>
                <a:lnTo>
                  <a:pt x="1462" y="158"/>
                </a:lnTo>
                <a:lnTo>
                  <a:pt x="1462" y="156"/>
                </a:lnTo>
                <a:lnTo>
                  <a:pt x="1462" y="156"/>
                </a:lnTo>
                <a:lnTo>
                  <a:pt x="1462" y="156"/>
                </a:lnTo>
                <a:lnTo>
                  <a:pt x="1461" y="156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5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4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2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1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50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1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8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2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1" y="147"/>
                </a:lnTo>
                <a:lnTo>
                  <a:pt x="1461" y="147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1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58" y="148"/>
                </a:lnTo>
                <a:lnTo>
                  <a:pt x="1460" y="148"/>
                </a:lnTo>
                <a:lnTo>
                  <a:pt x="1460" y="147"/>
                </a:lnTo>
                <a:lnTo>
                  <a:pt x="1460" y="147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48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0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1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2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4"/>
                </a:lnTo>
                <a:lnTo>
                  <a:pt x="1460" y="155"/>
                </a:lnTo>
                <a:lnTo>
                  <a:pt x="1460" y="155"/>
                </a:lnTo>
                <a:lnTo>
                  <a:pt x="1460" y="155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6"/>
                </a:lnTo>
                <a:lnTo>
                  <a:pt x="1458" y="155"/>
                </a:lnTo>
                <a:lnTo>
                  <a:pt x="1458" y="155"/>
                </a:lnTo>
                <a:lnTo>
                  <a:pt x="1457" y="155"/>
                </a:lnTo>
                <a:lnTo>
                  <a:pt x="1457" y="154"/>
                </a:lnTo>
                <a:lnTo>
                  <a:pt x="1457" y="154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2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50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7" y="146"/>
                </a:lnTo>
                <a:lnTo>
                  <a:pt x="1457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7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60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4"/>
                </a:lnTo>
                <a:lnTo>
                  <a:pt x="1458" y="144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8" y="146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7" y="146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7" y="143"/>
                </a:lnTo>
                <a:lnTo>
                  <a:pt x="1456" y="143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4"/>
                </a:lnTo>
                <a:lnTo>
                  <a:pt x="1457" y="144"/>
                </a:lnTo>
                <a:lnTo>
                  <a:pt x="1457" y="144"/>
                </a:lnTo>
                <a:lnTo>
                  <a:pt x="1457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6" y="144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4"/>
                </a:lnTo>
                <a:lnTo>
                  <a:pt x="1454" y="144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6"/>
                </a:lnTo>
                <a:lnTo>
                  <a:pt x="1454" y="147"/>
                </a:lnTo>
                <a:lnTo>
                  <a:pt x="1454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6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7" y="147"/>
                </a:lnTo>
                <a:lnTo>
                  <a:pt x="1457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7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6" y="148"/>
                </a:lnTo>
                <a:lnTo>
                  <a:pt x="1457" y="148"/>
                </a:lnTo>
                <a:lnTo>
                  <a:pt x="1457" y="150"/>
                </a:lnTo>
                <a:lnTo>
                  <a:pt x="1457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6" y="150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7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1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6" y="152"/>
                </a:lnTo>
                <a:lnTo>
                  <a:pt x="1457" y="152"/>
                </a:lnTo>
                <a:lnTo>
                  <a:pt x="1457" y="154"/>
                </a:lnTo>
                <a:lnTo>
                  <a:pt x="1456" y="154"/>
                </a:lnTo>
                <a:lnTo>
                  <a:pt x="1456" y="155"/>
                </a:lnTo>
                <a:lnTo>
                  <a:pt x="1456" y="155"/>
                </a:lnTo>
                <a:lnTo>
                  <a:pt x="1456" y="155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6"/>
                </a:lnTo>
                <a:lnTo>
                  <a:pt x="1454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3" y="158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59"/>
                </a:lnTo>
                <a:lnTo>
                  <a:pt x="1452" y="160"/>
                </a:lnTo>
                <a:lnTo>
                  <a:pt x="1452" y="160"/>
                </a:lnTo>
                <a:lnTo>
                  <a:pt x="1452" y="162"/>
                </a:lnTo>
                <a:lnTo>
                  <a:pt x="1450" y="162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3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2" y="164"/>
                </a:lnTo>
                <a:lnTo>
                  <a:pt x="1450" y="166"/>
                </a:lnTo>
                <a:lnTo>
                  <a:pt x="1450" y="166"/>
                </a:lnTo>
                <a:lnTo>
                  <a:pt x="1450" y="166"/>
                </a:lnTo>
                <a:lnTo>
                  <a:pt x="1452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4"/>
                </a:lnTo>
                <a:lnTo>
                  <a:pt x="1450" y="173"/>
                </a:lnTo>
                <a:lnTo>
                  <a:pt x="1450" y="173"/>
                </a:lnTo>
                <a:lnTo>
                  <a:pt x="1450" y="171"/>
                </a:lnTo>
                <a:lnTo>
                  <a:pt x="1450" y="170"/>
                </a:lnTo>
                <a:lnTo>
                  <a:pt x="1450" y="170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5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51"/>
                </a:lnTo>
                <a:lnTo>
                  <a:pt x="1450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7"/>
                </a:lnTo>
                <a:lnTo>
                  <a:pt x="1449" y="146"/>
                </a:lnTo>
                <a:lnTo>
                  <a:pt x="1449" y="144"/>
                </a:lnTo>
                <a:lnTo>
                  <a:pt x="1449" y="143"/>
                </a:lnTo>
                <a:lnTo>
                  <a:pt x="1449" y="142"/>
                </a:lnTo>
                <a:lnTo>
                  <a:pt x="1447" y="140"/>
                </a:lnTo>
                <a:lnTo>
                  <a:pt x="1447" y="139"/>
                </a:lnTo>
                <a:lnTo>
                  <a:pt x="1446" y="138"/>
                </a:lnTo>
                <a:lnTo>
                  <a:pt x="1446" y="138"/>
                </a:lnTo>
                <a:lnTo>
                  <a:pt x="1445" y="136"/>
                </a:lnTo>
                <a:lnTo>
                  <a:pt x="1443" y="135"/>
                </a:lnTo>
                <a:lnTo>
                  <a:pt x="1443" y="135"/>
                </a:lnTo>
                <a:lnTo>
                  <a:pt x="1442" y="133"/>
                </a:lnTo>
                <a:lnTo>
                  <a:pt x="1441" y="132"/>
                </a:lnTo>
                <a:lnTo>
                  <a:pt x="1439" y="132"/>
                </a:lnTo>
                <a:lnTo>
                  <a:pt x="1438" y="131"/>
                </a:lnTo>
                <a:lnTo>
                  <a:pt x="1438" y="129"/>
                </a:lnTo>
                <a:lnTo>
                  <a:pt x="1437" y="128"/>
                </a:lnTo>
                <a:lnTo>
                  <a:pt x="1435" y="128"/>
                </a:lnTo>
                <a:lnTo>
                  <a:pt x="1435" y="127"/>
                </a:lnTo>
                <a:lnTo>
                  <a:pt x="1433" y="123"/>
                </a:lnTo>
                <a:lnTo>
                  <a:pt x="1433" y="121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20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3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3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1" y="116"/>
                </a:lnTo>
                <a:lnTo>
                  <a:pt x="1433" y="116"/>
                </a:lnTo>
                <a:lnTo>
                  <a:pt x="1433" y="116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3" y="115"/>
                </a:lnTo>
                <a:lnTo>
                  <a:pt x="1431" y="115"/>
                </a:lnTo>
                <a:lnTo>
                  <a:pt x="1431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3" y="113"/>
                </a:lnTo>
                <a:lnTo>
                  <a:pt x="1434" y="113"/>
                </a:lnTo>
                <a:lnTo>
                  <a:pt x="1434" y="115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3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4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3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3" y="112"/>
                </a:lnTo>
                <a:lnTo>
                  <a:pt x="1433" y="111"/>
                </a:lnTo>
                <a:lnTo>
                  <a:pt x="1433" y="111"/>
                </a:lnTo>
                <a:lnTo>
                  <a:pt x="1433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1" y="111"/>
                </a:lnTo>
                <a:lnTo>
                  <a:pt x="1430" y="111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1" y="112"/>
                </a:lnTo>
                <a:lnTo>
                  <a:pt x="1431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30" y="112"/>
                </a:lnTo>
                <a:lnTo>
                  <a:pt x="1429" y="112"/>
                </a:lnTo>
                <a:lnTo>
                  <a:pt x="1429" y="113"/>
                </a:lnTo>
                <a:lnTo>
                  <a:pt x="1429" y="113"/>
                </a:lnTo>
                <a:lnTo>
                  <a:pt x="1429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5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0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3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0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5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6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7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1" y="119"/>
                </a:lnTo>
                <a:lnTo>
                  <a:pt x="1430" y="119"/>
                </a:lnTo>
                <a:lnTo>
                  <a:pt x="1430" y="120"/>
                </a:lnTo>
                <a:lnTo>
                  <a:pt x="1430" y="120"/>
                </a:lnTo>
                <a:lnTo>
                  <a:pt x="1430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0"/>
                </a:lnTo>
                <a:lnTo>
                  <a:pt x="1431" y="121"/>
                </a:lnTo>
                <a:lnTo>
                  <a:pt x="1431" y="123"/>
                </a:lnTo>
                <a:lnTo>
                  <a:pt x="1429" y="127"/>
                </a:lnTo>
                <a:lnTo>
                  <a:pt x="1427" y="127"/>
                </a:lnTo>
                <a:lnTo>
                  <a:pt x="1427" y="128"/>
                </a:lnTo>
                <a:lnTo>
                  <a:pt x="1426" y="129"/>
                </a:lnTo>
                <a:lnTo>
                  <a:pt x="1425" y="131"/>
                </a:lnTo>
                <a:lnTo>
                  <a:pt x="1425" y="132"/>
                </a:lnTo>
                <a:lnTo>
                  <a:pt x="1423" y="132"/>
                </a:lnTo>
                <a:lnTo>
                  <a:pt x="1422" y="133"/>
                </a:lnTo>
                <a:lnTo>
                  <a:pt x="1421" y="135"/>
                </a:lnTo>
                <a:lnTo>
                  <a:pt x="1419" y="135"/>
                </a:lnTo>
                <a:lnTo>
                  <a:pt x="1419" y="136"/>
                </a:lnTo>
                <a:lnTo>
                  <a:pt x="1418" y="136"/>
                </a:lnTo>
                <a:lnTo>
                  <a:pt x="1416" y="138"/>
                </a:lnTo>
                <a:lnTo>
                  <a:pt x="1416" y="139"/>
                </a:lnTo>
                <a:lnTo>
                  <a:pt x="1415" y="140"/>
                </a:lnTo>
                <a:lnTo>
                  <a:pt x="1415" y="142"/>
                </a:lnTo>
                <a:lnTo>
                  <a:pt x="1415" y="143"/>
                </a:lnTo>
                <a:lnTo>
                  <a:pt x="1415" y="144"/>
                </a:lnTo>
                <a:lnTo>
                  <a:pt x="1415" y="144"/>
                </a:lnTo>
                <a:lnTo>
                  <a:pt x="1415" y="146"/>
                </a:lnTo>
                <a:lnTo>
                  <a:pt x="1415" y="147"/>
                </a:lnTo>
                <a:lnTo>
                  <a:pt x="1415" y="147"/>
                </a:lnTo>
                <a:lnTo>
                  <a:pt x="1414" y="147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1"/>
                </a:lnTo>
                <a:lnTo>
                  <a:pt x="1414" y="155"/>
                </a:lnTo>
                <a:lnTo>
                  <a:pt x="1414" y="155"/>
                </a:lnTo>
                <a:lnTo>
                  <a:pt x="1414" y="155"/>
                </a:lnTo>
                <a:lnTo>
                  <a:pt x="1415" y="158"/>
                </a:lnTo>
                <a:lnTo>
                  <a:pt x="1414" y="158"/>
                </a:lnTo>
                <a:lnTo>
                  <a:pt x="1414" y="158"/>
                </a:lnTo>
                <a:lnTo>
                  <a:pt x="1414" y="156"/>
                </a:lnTo>
                <a:lnTo>
                  <a:pt x="1414" y="156"/>
                </a:lnTo>
                <a:lnTo>
                  <a:pt x="1412" y="156"/>
                </a:lnTo>
                <a:lnTo>
                  <a:pt x="1412" y="156"/>
                </a:lnTo>
                <a:lnTo>
                  <a:pt x="1412" y="155"/>
                </a:lnTo>
                <a:lnTo>
                  <a:pt x="1412" y="155"/>
                </a:lnTo>
                <a:lnTo>
                  <a:pt x="1412" y="155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2" y="154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2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2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2" y="150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8"/>
                </a:lnTo>
                <a:lnTo>
                  <a:pt x="1412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4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2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2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0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6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08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7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8"/>
                </a:lnTo>
                <a:lnTo>
                  <a:pt x="1410" y="147"/>
                </a:lnTo>
                <a:lnTo>
                  <a:pt x="1411" y="147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1" y="148"/>
                </a:lnTo>
                <a:lnTo>
                  <a:pt x="1410" y="148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0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1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2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4"/>
                </a:lnTo>
                <a:lnTo>
                  <a:pt x="1411" y="155"/>
                </a:lnTo>
                <a:lnTo>
                  <a:pt x="1411" y="155"/>
                </a:lnTo>
                <a:lnTo>
                  <a:pt x="1410" y="155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10" y="156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8" y="158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7" y="159"/>
                </a:lnTo>
                <a:lnTo>
                  <a:pt x="1406" y="160"/>
                </a:lnTo>
                <a:lnTo>
                  <a:pt x="1406" y="160"/>
                </a:lnTo>
                <a:lnTo>
                  <a:pt x="1406" y="162"/>
                </a:lnTo>
                <a:lnTo>
                  <a:pt x="1406" y="162"/>
                </a:lnTo>
                <a:lnTo>
                  <a:pt x="1407" y="162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3"/>
                </a:lnTo>
                <a:lnTo>
                  <a:pt x="1407" y="164"/>
                </a:lnTo>
                <a:lnTo>
                  <a:pt x="1407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6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4" y="164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3"/>
                </a:lnTo>
                <a:lnTo>
                  <a:pt x="1406" y="162"/>
                </a:lnTo>
                <a:lnTo>
                  <a:pt x="1406" y="162"/>
                </a:lnTo>
                <a:lnTo>
                  <a:pt x="1406" y="160"/>
                </a:lnTo>
                <a:lnTo>
                  <a:pt x="1404" y="160"/>
                </a:lnTo>
                <a:lnTo>
                  <a:pt x="1404" y="159"/>
                </a:lnTo>
                <a:lnTo>
                  <a:pt x="1404" y="159"/>
                </a:lnTo>
                <a:lnTo>
                  <a:pt x="1404" y="159"/>
                </a:lnTo>
                <a:lnTo>
                  <a:pt x="1403" y="158"/>
                </a:lnTo>
                <a:lnTo>
                  <a:pt x="1403" y="158"/>
                </a:lnTo>
                <a:lnTo>
                  <a:pt x="1403" y="158"/>
                </a:lnTo>
                <a:lnTo>
                  <a:pt x="1402" y="158"/>
                </a:lnTo>
                <a:lnTo>
                  <a:pt x="1402" y="156"/>
                </a:lnTo>
                <a:lnTo>
                  <a:pt x="1402" y="156"/>
                </a:lnTo>
                <a:lnTo>
                  <a:pt x="1402" y="156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5"/>
                </a:lnTo>
                <a:lnTo>
                  <a:pt x="1400" y="154"/>
                </a:lnTo>
                <a:lnTo>
                  <a:pt x="1399" y="154"/>
                </a:lnTo>
                <a:lnTo>
                  <a:pt x="1399" y="152"/>
                </a:lnTo>
                <a:lnTo>
                  <a:pt x="1399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2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400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400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399" y="148"/>
                </a:lnTo>
                <a:lnTo>
                  <a:pt x="1399" y="148"/>
                </a:lnTo>
                <a:lnTo>
                  <a:pt x="1400" y="148"/>
                </a:lnTo>
                <a:lnTo>
                  <a:pt x="1400" y="148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7"/>
                </a:lnTo>
                <a:lnTo>
                  <a:pt x="1400" y="147"/>
                </a:lnTo>
                <a:lnTo>
                  <a:pt x="1400" y="147"/>
                </a:lnTo>
                <a:lnTo>
                  <a:pt x="1402" y="147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2" y="146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4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6"/>
                </a:lnTo>
                <a:lnTo>
                  <a:pt x="1400" y="144"/>
                </a:lnTo>
                <a:lnTo>
                  <a:pt x="1400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400" y="144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9" y="143"/>
                </a:lnTo>
                <a:lnTo>
                  <a:pt x="1398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4"/>
                </a:lnTo>
                <a:lnTo>
                  <a:pt x="1398" y="146"/>
                </a:lnTo>
                <a:lnTo>
                  <a:pt x="1398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6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7"/>
                </a:lnTo>
                <a:lnTo>
                  <a:pt x="1398" y="146"/>
                </a:lnTo>
                <a:lnTo>
                  <a:pt x="1398" y="146"/>
                </a:lnTo>
                <a:lnTo>
                  <a:pt x="1398" y="146"/>
                </a:lnTo>
                <a:lnTo>
                  <a:pt x="1399" y="146"/>
                </a:lnTo>
                <a:lnTo>
                  <a:pt x="1399" y="146"/>
                </a:lnTo>
                <a:lnTo>
                  <a:pt x="1398" y="147"/>
                </a:lnTo>
                <a:lnTo>
                  <a:pt x="1398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9" y="147"/>
                </a:lnTo>
                <a:lnTo>
                  <a:pt x="1398" y="147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48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8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0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9" y="151"/>
                </a:lnTo>
                <a:lnTo>
                  <a:pt x="1398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2"/>
                </a:lnTo>
                <a:lnTo>
                  <a:pt x="1399" y="154"/>
                </a:lnTo>
                <a:lnTo>
                  <a:pt x="1399" y="154"/>
                </a:lnTo>
                <a:lnTo>
                  <a:pt x="1399" y="155"/>
                </a:lnTo>
                <a:lnTo>
                  <a:pt x="1398" y="155"/>
                </a:lnTo>
                <a:lnTo>
                  <a:pt x="1398" y="155"/>
                </a:lnTo>
                <a:lnTo>
                  <a:pt x="1398" y="156"/>
                </a:lnTo>
                <a:lnTo>
                  <a:pt x="1398" y="156"/>
                </a:lnTo>
                <a:lnTo>
                  <a:pt x="1396" y="156"/>
                </a:lnTo>
                <a:lnTo>
                  <a:pt x="1396" y="158"/>
                </a:lnTo>
                <a:lnTo>
                  <a:pt x="1396" y="158"/>
                </a:lnTo>
                <a:lnTo>
                  <a:pt x="1395" y="158"/>
                </a:lnTo>
                <a:lnTo>
                  <a:pt x="1395" y="158"/>
                </a:lnTo>
                <a:lnTo>
                  <a:pt x="1395" y="159"/>
                </a:lnTo>
                <a:lnTo>
                  <a:pt x="1395" y="159"/>
                </a:lnTo>
                <a:lnTo>
                  <a:pt x="1394" y="159"/>
                </a:lnTo>
                <a:lnTo>
                  <a:pt x="1394" y="160"/>
                </a:lnTo>
                <a:lnTo>
                  <a:pt x="1394" y="160"/>
                </a:lnTo>
                <a:lnTo>
                  <a:pt x="1394" y="162"/>
                </a:lnTo>
                <a:lnTo>
                  <a:pt x="1394" y="162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3"/>
                </a:lnTo>
                <a:lnTo>
                  <a:pt x="1394" y="164"/>
                </a:lnTo>
                <a:lnTo>
                  <a:pt x="1395" y="164"/>
                </a:lnTo>
                <a:lnTo>
                  <a:pt x="1395" y="164"/>
                </a:lnTo>
                <a:lnTo>
                  <a:pt x="1395" y="166"/>
                </a:lnTo>
                <a:lnTo>
                  <a:pt x="1392" y="166"/>
                </a:lnTo>
                <a:lnTo>
                  <a:pt x="1392" y="166"/>
                </a:lnTo>
                <a:lnTo>
                  <a:pt x="1394" y="166"/>
                </a:lnTo>
                <a:lnTo>
                  <a:pt x="1394" y="177"/>
                </a:lnTo>
                <a:lnTo>
                  <a:pt x="1388" y="177"/>
                </a:lnTo>
                <a:lnTo>
                  <a:pt x="1388" y="177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8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79"/>
                </a:lnTo>
                <a:lnTo>
                  <a:pt x="1388" y="181"/>
                </a:lnTo>
                <a:lnTo>
                  <a:pt x="1388" y="181"/>
                </a:lnTo>
                <a:lnTo>
                  <a:pt x="1388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1"/>
                </a:lnTo>
                <a:lnTo>
                  <a:pt x="1387" y="182"/>
                </a:lnTo>
                <a:lnTo>
                  <a:pt x="1387" y="182"/>
                </a:lnTo>
                <a:lnTo>
                  <a:pt x="1387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2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3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4" y="185"/>
                </a:lnTo>
                <a:lnTo>
                  <a:pt x="1383" y="185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6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7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89"/>
                </a:lnTo>
                <a:lnTo>
                  <a:pt x="1383" y="195"/>
                </a:lnTo>
                <a:lnTo>
                  <a:pt x="1365" y="195"/>
                </a:lnTo>
                <a:lnTo>
                  <a:pt x="1349" y="191"/>
                </a:lnTo>
                <a:lnTo>
                  <a:pt x="1349" y="173"/>
                </a:lnTo>
                <a:lnTo>
                  <a:pt x="1345" y="173"/>
                </a:lnTo>
                <a:lnTo>
                  <a:pt x="1345" y="173"/>
                </a:lnTo>
                <a:lnTo>
                  <a:pt x="1344" y="173"/>
                </a:lnTo>
                <a:lnTo>
                  <a:pt x="1342" y="173"/>
                </a:lnTo>
                <a:lnTo>
                  <a:pt x="1324" y="166"/>
                </a:lnTo>
                <a:lnTo>
                  <a:pt x="1324" y="156"/>
                </a:lnTo>
                <a:lnTo>
                  <a:pt x="1322" y="156"/>
                </a:lnTo>
                <a:lnTo>
                  <a:pt x="1322" y="156"/>
                </a:lnTo>
                <a:lnTo>
                  <a:pt x="1321" y="156"/>
                </a:lnTo>
                <a:lnTo>
                  <a:pt x="1321" y="156"/>
                </a:lnTo>
                <a:lnTo>
                  <a:pt x="1320" y="156"/>
                </a:lnTo>
                <a:lnTo>
                  <a:pt x="1320" y="154"/>
                </a:lnTo>
                <a:lnTo>
                  <a:pt x="1320" y="152"/>
                </a:lnTo>
                <a:lnTo>
                  <a:pt x="1320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4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1" y="155"/>
                </a:lnTo>
                <a:lnTo>
                  <a:pt x="1322" y="155"/>
                </a:lnTo>
                <a:lnTo>
                  <a:pt x="1322" y="154"/>
                </a:lnTo>
                <a:lnTo>
                  <a:pt x="1322" y="154"/>
                </a:lnTo>
                <a:lnTo>
                  <a:pt x="1322" y="152"/>
                </a:lnTo>
                <a:lnTo>
                  <a:pt x="1321" y="152"/>
                </a:lnTo>
                <a:lnTo>
                  <a:pt x="1321" y="152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1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1"/>
                </a:lnTo>
                <a:lnTo>
                  <a:pt x="1320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7" y="156"/>
                </a:lnTo>
                <a:lnTo>
                  <a:pt x="1315" y="156"/>
                </a:lnTo>
                <a:lnTo>
                  <a:pt x="1315" y="166"/>
                </a:lnTo>
                <a:lnTo>
                  <a:pt x="1295" y="173"/>
                </a:lnTo>
                <a:lnTo>
                  <a:pt x="1295" y="173"/>
                </a:lnTo>
                <a:lnTo>
                  <a:pt x="1294" y="173"/>
                </a:lnTo>
                <a:lnTo>
                  <a:pt x="1293" y="173"/>
                </a:lnTo>
                <a:lnTo>
                  <a:pt x="1293" y="173"/>
                </a:lnTo>
                <a:lnTo>
                  <a:pt x="1291" y="173"/>
                </a:lnTo>
                <a:lnTo>
                  <a:pt x="1291" y="191"/>
                </a:lnTo>
                <a:lnTo>
                  <a:pt x="1274" y="195"/>
                </a:lnTo>
                <a:lnTo>
                  <a:pt x="1262" y="195"/>
                </a:lnTo>
                <a:lnTo>
                  <a:pt x="1262" y="190"/>
                </a:lnTo>
                <a:lnTo>
                  <a:pt x="1256" y="190"/>
                </a:lnTo>
                <a:lnTo>
                  <a:pt x="1256" y="183"/>
                </a:lnTo>
                <a:lnTo>
                  <a:pt x="1256" y="183"/>
                </a:lnTo>
                <a:lnTo>
                  <a:pt x="1243" y="183"/>
                </a:lnTo>
                <a:lnTo>
                  <a:pt x="1223" y="185"/>
                </a:lnTo>
                <a:lnTo>
                  <a:pt x="1223" y="186"/>
                </a:lnTo>
                <a:lnTo>
                  <a:pt x="1223" y="191"/>
                </a:lnTo>
                <a:lnTo>
                  <a:pt x="1219" y="191"/>
                </a:lnTo>
                <a:lnTo>
                  <a:pt x="1219" y="199"/>
                </a:lnTo>
                <a:lnTo>
                  <a:pt x="1214" y="199"/>
                </a:lnTo>
                <a:lnTo>
                  <a:pt x="1213" y="199"/>
                </a:lnTo>
                <a:lnTo>
                  <a:pt x="1177" y="199"/>
                </a:lnTo>
                <a:lnTo>
                  <a:pt x="1177" y="194"/>
                </a:lnTo>
                <a:lnTo>
                  <a:pt x="1174" y="194"/>
                </a:lnTo>
                <a:lnTo>
                  <a:pt x="1174" y="190"/>
                </a:lnTo>
                <a:lnTo>
                  <a:pt x="1174" y="189"/>
                </a:lnTo>
                <a:lnTo>
                  <a:pt x="1167" y="189"/>
                </a:lnTo>
                <a:lnTo>
                  <a:pt x="1161" y="190"/>
                </a:lnTo>
                <a:lnTo>
                  <a:pt x="1161" y="190"/>
                </a:lnTo>
                <a:lnTo>
                  <a:pt x="1161" y="194"/>
                </a:lnTo>
                <a:lnTo>
                  <a:pt x="1158" y="194"/>
                </a:lnTo>
                <a:lnTo>
                  <a:pt x="1158" y="199"/>
                </a:lnTo>
                <a:lnTo>
                  <a:pt x="1157" y="199"/>
                </a:lnTo>
                <a:lnTo>
                  <a:pt x="1144" y="199"/>
                </a:lnTo>
                <a:lnTo>
                  <a:pt x="1144" y="182"/>
                </a:lnTo>
                <a:lnTo>
                  <a:pt x="1140" y="182"/>
                </a:lnTo>
                <a:lnTo>
                  <a:pt x="1140" y="166"/>
                </a:lnTo>
                <a:lnTo>
                  <a:pt x="1140" y="166"/>
                </a:lnTo>
                <a:lnTo>
                  <a:pt x="1139" y="166"/>
                </a:lnTo>
                <a:lnTo>
                  <a:pt x="1138" y="166"/>
                </a:lnTo>
                <a:lnTo>
                  <a:pt x="1138" y="160"/>
                </a:lnTo>
                <a:lnTo>
                  <a:pt x="1134" y="160"/>
                </a:lnTo>
                <a:lnTo>
                  <a:pt x="1131" y="162"/>
                </a:lnTo>
                <a:lnTo>
                  <a:pt x="1131" y="166"/>
                </a:lnTo>
                <a:lnTo>
                  <a:pt x="1131" y="166"/>
                </a:lnTo>
                <a:lnTo>
                  <a:pt x="1131" y="166"/>
                </a:lnTo>
                <a:lnTo>
                  <a:pt x="1130" y="167"/>
                </a:lnTo>
                <a:lnTo>
                  <a:pt x="1130" y="167"/>
                </a:lnTo>
                <a:lnTo>
                  <a:pt x="1128" y="182"/>
                </a:lnTo>
                <a:lnTo>
                  <a:pt x="1128" y="182"/>
                </a:lnTo>
                <a:lnTo>
                  <a:pt x="1123" y="182"/>
                </a:lnTo>
                <a:lnTo>
                  <a:pt x="1122" y="182"/>
                </a:lnTo>
                <a:lnTo>
                  <a:pt x="1122" y="174"/>
                </a:lnTo>
                <a:lnTo>
                  <a:pt x="1120" y="174"/>
                </a:lnTo>
                <a:lnTo>
                  <a:pt x="1120" y="174"/>
                </a:lnTo>
                <a:lnTo>
                  <a:pt x="1119" y="174"/>
                </a:lnTo>
                <a:lnTo>
                  <a:pt x="1119" y="171"/>
                </a:lnTo>
                <a:lnTo>
                  <a:pt x="1116" y="171"/>
                </a:lnTo>
                <a:lnTo>
                  <a:pt x="1115" y="171"/>
                </a:lnTo>
                <a:lnTo>
                  <a:pt x="1115" y="174"/>
                </a:lnTo>
                <a:lnTo>
                  <a:pt x="1115" y="174"/>
                </a:lnTo>
                <a:lnTo>
                  <a:pt x="1115" y="175"/>
                </a:lnTo>
                <a:lnTo>
                  <a:pt x="1113" y="175"/>
                </a:lnTo>
                <a:lnTo>
                  <a:pt x="1113" y="175"/>
                </a:lnTo>
                <a:lnTo>
                  <a:pt x="1113" y="183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5"/>
                </a:lnTo>
                <a:lnTo>
                  <a:pt x="1097" y="181"/>
                </a:lnTo>
                <a:lnTo>
                  <a:pt x="1093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1"/>
                </a:lnTo>
                <a:lnTo>
                  <a:pt x="1092" y="182"/>
                </a:lnTo>
                <a:lnTo>
                  <a:pt x="1092" y="185"/>
                </a:lnTo>
                <a:lnTo>
                  <a:pt x="1089" y="185"/>
                </a:lnTo>
                <a:lnTo>
                  <a:pt x="1089" y="162"/>
                </a:lnTo>
                <a:lnTo>
                  <a:pt x="1085" y="162"/>
                </a:lnTo>
                <a:lnTo>
                  <a:pt x="1085" y="159"/>
                </a:lnTo>
                <a:lnTo>
                  <a:pt x="1080" y="159"/>
                </a:lnTo>
                <a:lnTo>
                  <a:pt x="1080" y="159"/>
                </a:lnTo>
                <a:lnTo>
                  <a:pt x="1080" y="138"/>
                </a:lnTo>
                <a:lnTo>
                  <a:pt x="1076" y="138"/>
                </a:lnTo>
                <a:lnTo>
                  <a:pt x="1076" y="136"/>
                </a:lnTo>
                <a:lnTo>
                  <a:pt x="1076" y="135"/>
                </a:lnTo>
                <a:lnTo>
                  <a:pt x="1074" y="135"/>
                </a:lnTo>
                <a:lnTo>
                  <a:pt x="1074" y="135"/>
                </a:lnTo>
                <a:lnTo>
                  <a:pt x="1074" y="127"/>
                </a:lnTo>
                <a:lnTo>
                  <a:pt x="1074" y="125"/>
                </a:lnTo>
                <a:lnTo>
                  <a:pt x="1074" y="125"/>
                </a:lnTo>
                <a:lnTo>
                  <a:pt x="1073" y="125"/>
                </a:lnTo>
                <a:lnTo>
                  <a:pt x="1073" y="125"/>
                </a:lnTo>
                <a:lnTo>
                  <a:pt x="1073" y="124"/>
                </a:lnTo>
                <a:lnTo>
                  <a:pt x="1073" y="123"/>
                </a:lnTo>
                <a:lnTo>
                  <a:pt x="1070" y="121"/>
                </a:lnTo>
                <a:lnTo>
                  <a:pt x="1070" y="121"/>
                </a:lnTo>
                <a:lnTo>
                  <a:pt x="1072" y="117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2" y="116"/>
                </a:lnTo>
                <a:lnTo>
                  <a:pt x="1070" y="100"/>
                </a:lnTo>
                <a:lnTo>
                  <a:pt x="1070" y="100"/>
                </a:lnTo>
                <a:lnTo>
                  <a:pt x="1072" y="100"/>
                </a:lnTo>
                <a:lnTo>
                  <a:pt x="1072" y="100"/>
                </a:lnTo>
                <a:lnTo>
                  <a:pt x="1073" y="100"/>
                </a:lnTo>
                <a:lnTo>
                  <a:pt x="1074" y="98"/>
                </a:lnTo>
                <a:lnTo>
                  <a:pt x="1076" y="97"/>
                </a:lnTo>
                <a:lnTo>
                  <a:pt x="1076" y="96"/>
                </a:lnTo>
                <a:lnTo>
                  <a:pt x="1076" y="94"/>
                </a:lnTo>
                <a:lnTo>
                  <a:pt x="1076" y="93"/>
                </a:lnTo>
                <a:lnTo>
                  <a:pt x="1074" y="92"/>
                </a:lnTo>
                <a:lnTo>
                  <a:pt x="1073" y="90"/>
                </a:lnTo>
                <a:lnTo>
                  <a:pt x="1074" y="93"/>
                </a:lnTo>
                <a:lnTo>
                  <a:pt x="1074" y="96"/>
                </a:lnTo>
                <a:lnTo>
                  <a:pt x="1074" y="97"/>
                </a:lnTo>
                <a:lnTo>
                  <a:pt x="1073" y="98"/>
                </a:lnTo>
                <a:lnTo>
                  <a:pt x="1070" y="98"/>
                </a:lnTo>
                <a:lnTo>
                  <a:pt x="1068" y="98"/>
                </a:lnTo>
                <a:lnTo>
                  <a:pt x="1068" y="98"/>
                </a:lnTo>
                <a:lnTo>
                  <a:pt x="1070" y="97"/>
                </a:lnTo>
                <a:lnTo>
                  <a:pt x="1073" y="98"/>
                </a:lnTo>
                <a:lnTo>
                  <a:pt x="1072" y="96"/>
                </a:lnTo>
                <a:lnTo>
                  <a:pt x="1074" y="94"/>
                </a:lnTo>
                <a:lnTo>
                  <a:pt x="1072" y="94"/>
                </a:lnTo>
                <a:lnTo>
                  <a:pt x="1070" y="90"/>
                </a:lnTo>
                <a:lnTo>
                  <a:pt x="1069" y="94"/>
                </a:lnTo>
                <a:lnTo>
                  <a:pt x="1066" y="94"/>
                </a:lnTo>
                <a:lnTo>
                  <a:pt x="1069" y="96"/>
                </a:lnTo>
                <a:lnTo>
                  <a:pt x="1068" y="98"/>
                </a:lnTo>
                <a:lnTo>
                  <a:pt x="1066" y="97"/>
                </a:lnTo>
                <a:lnTo>
                  <a:pt x="1066" y="96"/>
                </a:lnTo>
                <a:lnTo>
                  <a:pt x="1066" y="93"/>
                </a:lnTo>
                <a:lnTo>
                  <a:pt x="1068" y="90"/>
                </a:lnTo>
                <a:lnTo>
                  <a:pt x="1066" y="92"/>
                </a:lnTo>
                <a:lnTo>
                  <a:pt x="1066" y="93"/>
                </a:lnTo>
                <a:lnTo>
                  <a:pt x="1065" y="94"/>
                </a:lnTo>
                <a:lnTo>
                  <a:pt x="1065" y="96"/>
                </a:lnTo>
                <a:lnTo>
                  <a:pt x="1065" y="97"/>
                </a:lnTo>
                <a:lnTo>
                  <a:pt x="1066" y="98"/>
                </a:lnTo>
                <a:lnTo>
                  <a:pt x="1068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00"/>
                </a:lnTo>
                <a:lnTo>
                  <a:pt x="1070" y="116"/>
                </a:lnTo>
                <a:lnTo>
                  <a:pt x="1069" y="116"/>
                </a:lnTo>
                <a:lnTo>
                  <a:pt x="1069" y="116"/>
                </a:lnTo>
                <a:lnTo>
                  <a:pt x="1069" y="117"/>
                </a:lnTo>
                <a:lnTo>
                  <a:pt x="1069" y="117"/>
                </a:lnTo>
                <a:lnTo>
                  <a:pt x="1070" y="121"/>
                </a:lnTo>
                <a:lnTo>
                  <a:pt x="1070" y="121"/>
                </a:lnTo>
                <a:lnTo>
                  <a:pt x="1068" y="124"/>
                </a:lnTo>
                <a:lnTo>
                  <a:pt x="1068" y="124"/>
                </a:lnTo>
                <a:lnTo>
                  <a:pt x="1068" y="125"/>
                </a:lnTo>
                <a:lnTo>
                  <a:pt x="1068" y="125"/>
                </a:lnTo>
                <a:lnTo>
                  <a:pt x="1066" y="125"/>
                </a:lnTo>
                <a:lnTo>
                  <a:pt x="1066" y="127"/>
                </a:lnTo>
                <a:lnTo>
                  <a:pt x="1066" y="127"/>
                </a:lnTo>
                <a:lnTo>
                  <a:pt x="1066" y="135"/>
                </a:lnTo>
                <a:lnTo>
                  <a:pt x="1066" y="135"/>
                </a:lnTo>
                <a:lnTo>
                  <a:pt x="1065" y="135"/>
                </a:lnTo>
                <a:lnTo>
                  <a:pt x="1065" y="136"/>
                </a:lnTo>
                <a:lnTo>
                  <a:pt x="1065" y="139"/>
                </a:lnTo>
                <a:lnTo>
                  <a:pt x="1061" y="139"/>
                </a:lnTo>
                <a:lnTo>
                  <a:pt x="1061" y="160"/>
                </a:lnTo>
                <a:lnTo>
                  <a:pt x="1056" y="160"/>
                </a:lnTo>
                <a:lnTo>
                  <a:pt x="1056" y="162"/>
                </a:lnTo>
                <a:lnTo>
                  <a:pt x="1051" y="162"/>
                </a:lnTo>
                <a:lnTo>
                  <a:pt x="1053" y="185"/>
                </a:lnTo>
                <a:lnTo>
                  <a:pt x="1050" y="185"/>
                </a:lnTo>
                <a:lnTo>
                  <a:pt x="1050" y="182"/>
                </a:lnTo>
                <a:lnTo>
                  <a:pt x="1049" y="182"/>
                </a:lnTo>
                <a:lnTo>
                  <a:pt x="1049" y="182"/>
                </a:lnTo>
                <a:lnTo>
                  <a:pt x="1049" y="181"/>
                </a:lnTo>
                <a:lnTo>
                  <a:pt x="1047" y="181"/>
                </a:lnTo>
                <a:lnTo>
                  <a:pt x="1045" y="181"/>
                </a:lnTo>
                <a:lnTo>
                  <a:pt x="1045" y="185"/>
                </a:lnTo>
                <a:lnTo>
                  <a:pt x="1043" y="185"/>
                </a:lnTo>
                <a:lnTo>
                  <a:pt x="1043" y="185"/>
                </a:lnTo>
                <a:lnTo>
                  <a:pt x="1029" y="18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9" y="175"/>
                </a:lnTo>
                <a:lnTo>
                  <a:pt x="1027" y="175"/>
                </a:lnTo>
                <a:lnTo>
                  <a:pt x="1027" y="173"/>
                </a:lnTo>
                <a:lnTo>
                  <a:pt x="1027" y="173"/>
                </a:lnTo>
                <a:lnTo>
                  <a:pt x="1023" y="173"/>
                </a:lnTo>
                <a:lnTo>
                  <a:pt x="1023" y="175"/>
                </a:lnTo>
                <a:lnTo>
                  <a:pt x="1023" y="175"/>
                </a:lnTo>
                <a:lnTo>
                  <a:pt x="1022" y="175"/>
                </a:lnTo>
                <a:lnTo>
                  <a:pt x="1022" y="175"/>
                </a:lnTo>
                <a:lnTo>
                  <a:pt x="1022" y="183"/>
                </a:lnTo>
                <a:lnTo>
                  <a:pt x="1021" y="183"/>
                </a:lnTo>
                <a:lnTo>
                  <a:pt x="1016" y="183"/>
                </a:lnTo>
                <a:lnTo>
                  <a:pt x="1015" y="183"/>
                </a:lnTo>
                <a:lnTo>
                  <a:pt x="1015" y="168"/>
                </a:lnTo>
                <a:lnTo>
                  <a:pt x="1014" y="168"/>
                </a:lnTo>
                <a:lnTo>
                  <a:pt x="1014" y="168"/>
                </a:lnTo>
                <a:lnTo>
                  <a:pt x="1014" y="167"/>
                </a:lnTo>
                <a:lnTo>
                  <a:pt x="1012" y="167"/>
                </a:lnTo>
                <a:lnTo>
                  <a:pt x="1012" y="164"/>
                </a:lnTo>
                <a:lnTo>
                  <a:pt x="1011" y="163"/>
                </a:lnTo>
                <a:lnTo>
                  <a:pt x="1007" y="163"/>
                </a:lnTo>
                <a:lnTo>
                  <a:pt x="1007" y="167"/>
                </a:lnTo>
                <a:lnTo>
                  <a:pt x="1007" y="167"/>
                </a:lnTo>
                <a:lnTo>
                  <a:pt x="1006" y="167"/>
                </a:lnTo>
                <a:lnTo>
                  <a:pt x="1004" y="167"/>
                </a:lnTo>
                <a:lnTo>
                  <a:pt x="1004" y="182"/>
                </a:lnTo>
                <a:lnTo>
                  <a:pt x="1002" y="182"/>
                </a:lnTo>
                <a:lnTo>
                  <a:pt x="1002" y="198"/>
                </a:lnTo>
                <a:lnTo>
                  <a:pt x="991" y="198"/>
                </a:lnTo>
                <a:lnTo>
                  <a:pt x="990" y="198"/>
                </a:lnTo>
                <a:lnTo>
                  <a:pt x="990" y="194"/>
                </a:lnTo>
                <a:lnTo>
                  <a:pt x="988" y="194"/>
                </a:lnTo>
                <a:lnTo>
                  <a:pt x="988" y="191"/>
                </a:lnTo>
                <a:lnTo>
                  <a:pt x="988" y="190"/>
                </a:lnTo>
                <a:lnTo>
                  <a:pt x="983" y="190"/>
                </a:lnTo>
                <a:lnTo>
                  <a:pt x="976" y="190"/>
                </a:lnTo>
                <a:lnTo>
                  <a:pt x="976" y="190"/>
                </a:lnTo>
                <a:lnTo>
                  <a:pt x="976" y="194"/>
                </a:lnTo>
                <a:lnTo>
                  <a:pt x="975" y="194"/>
                </a:lnTo>
                <a:lnTo>
                  <a:pt x="975" y="199"/>
                </a:lnTo>
                <a:lnTo>
                  <a:pt x="946" y="199"/>
                </a:lnTo>
                <a:lnTo>
                  <a:pt x="945" y="199"/>
                </a:lnTo>
                <a:lnTo>
                  <a:pt x="942" y="199"/>
                </a:lnTo>
                <a:lnTo>
                  <a:pt x="942" y="193"/>
                </a:lnTo>
                <a:lnTo>
                  <a:pt x="940" y="193"/>
                </a:lnTo>
                <a:lnTo>
                  <a:pt x="940" y="187"/>
                </a:lnTo>
                <a:lnTo>
                  <a:pt x="940" y="186"/>
                </a:lnTo>
                <a:lnTo>
                  <a:pt x="925" y="185"/>
                </a:lnTo>
                <a:lnTo>
                  <a:pt x="914" y="185"/>
                </a:lnTo>
                <a:lnTo>
                  <a:pt x="914" y="186"/>
                </a:lnTo>
                <a:lnTo>
                  <a:pt x="915" y="191"/>
                </a:lnTo>
                <a:lnTo>
                  <a:pt x="911" y="191"/>
                </a:lnTo>
                <a:lnTo>
                  <a:pt x="911" y="191"/>
                </a:lnTo>
                <a:lnTo>
                  <a:pt x="911" y="216"/>
                </a:lnTo>
                <a:lnTo>
                  <a:pt x="907" y="216"/>
                </a:lnTo>
                <a:lnTo>
                  <a:pt x="907" y="214"/>
                </a:lnTo>
                <a:lnTo>
                  <a:pt x="906" y="214"/>
                </a:lnTo>
                <a:lnTo>
                  <a:pt x="906" y="212"/>
                </a:lnTo>
                <a:lnTo>
                  <a:pt x="906" y="212"/>
                </a:lnTo>
                <a:lnTo>
                  <a:pt x="906" y="208"/>
                </a:lnTo>
                <a:lnTo>
                  <a:pt x="906" y="208"/>
                </a:lnTo>
                <a:lnTo>
                  <a:pt x="906" y="206"/>
                </a:lnTo>
                <a:lnTo>
                  <a:pt x="906" y="206"/>
                </a:lnTo>
                <a:lnTo>
                  <a:pt x="906" y="204"/>
                </a:lnTo>
                <a:lnTo>
                  <a:pt x="906" y="204"/>
                </a:lnTo>
                <a:lnTo>
                  <a:pt x="907" y="202"/>
                </a:lnTo>
                <a:lnTo>
                  <a:pt x="907" y="202"/>
                </a:lnTo>
                <a:lnTo>
                  <a:pt x="906" y="201"/>
                </a:lnTo>
                <a:lnTo>
                  <a:pt x="906" y="201"/>
                </a:lnTo>
                <a:lnTo>
                  <a:pt x="906" y="199"/>
                </a:lnTo>
                <a:lnTo>
                  <a:pt x="906" y="199"/>
                </a:lnTo>
                <a:lnTo>
                  <a:pt x="906" y="198"/>
                </a:lnTo>
                <a:lnTo>
                  <a:pt x="906" y="198"/>
                </a:lnTo>
                <a:lnTo>
                  <a:pt x="906" y="193"/>
                </a:lnTo>
                <a:lnTo>
                  <a:pt x="907" y="193"/>
                </a:lnTo>
                <a:lnTo>
                  <a:pt x="907" y="191"/>
                </a:lnTo>
                <a:lnTo>
                  <a:pt x="903" y="187"/>
                </a:lnTo>
                <a:lnTo>
                  <a:pt x="895" y="166"/>
                </a:lnTo>
                <a:lnTo>
                  <a:pt x="895" y="166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5" y="159"/>
                </a:lnTo>
                <a:lnTo>
                  <a:pt x="894" y="159"/>
                </a:lnTo>
                <a:lnTo>
                  <a:pt x="894" y="166"/>
                </a:lnTo>
                <a:lnTo>
                  <a:pt x="894" y="166"/>
                </a:lnTo>
                <a:lnTo>
                  <a:pt x="894" y="166"/>
                </a:lnTo>
                <a:lnTo>
                  <a:pt x="889" y="187"/>
                </a:lnTo>
                <a:lnTo>
                  <a:pt x="884" y="190"/>
                </a:lnTo>
                <a:lnTo>
                  <a:pt x="884" y="190"/>
                </a:lnTo>
                <a:lnTo>
                  <a:pt x="879" y="189"/>
                </a:lnTo>
                <a:lnTo>
                  <a:pt x="879" y="181"/>
                </a:lnTo>
                <a:lnTo>
                  <a:pt x="880" y="181"/>
                </a:lnTo>
                <a:lnTo>
                  <a:pt x="880" y="179"/>
                </a:lnTo>
                <a:lnTo>
                  <a:pt x="878" y="178"/>
                </a:lnTo>
                <a:lnTo>
                  <a:pt x="878" y="177"/>
                </a:lnTo>
                <a:lnTo>
                  <a:pt x="878" y="175"/>
                </a:lnTo>
                <a:lnTo>
                  <a:pt x="879" y="173"/>
                </a:lnTo>
                <a:lnTo>
                  <a:pt x="880" y="171"/>
                </a:lnTo>
                <a:lnTo>
                  <a:pt x="878" y="171"/>
                </a:lnTo>
                <a:lnTo>
                  <a:pt x="876" y="170"/>
                </a:lnTo>
                <a:lnTo>
                  <a:pt x="874" y="170"/>
                </a:lnTo>
                <a:lnTo>
                  <a:pt x="874" y="150"/>
                </a:lnTo>
                <a:lnTo>
                  <a:pt x="875" y="147"/>
                </a:lnTo>
                <a:lnTo>
                  <a:pt x="874" y="147"/>
                </a:lnTo>
                <a:lnTo>
                  <a:pt x="874" y="147"/>
                </a:lnTo>
                <a:lnTo>
                  <a:pt x="874" y="144"/>
                </a:lnTo>
                <a:lnTo>
                  <a:pt x="874" y="144"/>
                </a:lnTo>
                <a:lnTo>
                  <a:pt x="872" y="142"/>
                </a:lnTo>
                <a:lnTo>
                  <a:pt x="872" y="140"/>
                </a:lnTo>
                <a:lnTo>
                  <a:pt x="871" y="140"/>
                </a:lnTo>
                <a:lnTo>
                  <a:pt x="871" y="140"/>
                </a:lnTo>
                <a:lnTo>
                  <a:pt x="870" y="127"/>
                </a:lnTo>
                <a:lnTo>
                  <a:pt x="871" y="127"/>
                </a:lnTo>
                <a:lnTo>
                  <a:pt x="872" y="125"/>
                </a:lnTo>
                <a:lnTo>
                  <a:pt x="872" y="124"/>
                </a:lnTo>
                <a:lnTo>
                  <a:pt x="871" y="124"/>
                </a:lnTo>
                <a:lnTo>
                  <a:pt x="871" y="123"/>
                </a:lnTo>
                <a:lnTo>
                  <a:pt x="872" y="123"/>
                </a:lnTo>
                <a:lnTo>
                  <a:pt x="872" y="121"/>
                </a:lnTo>
                <a:lnTo>
                  <a:pt x="874" y="121"/>
                </a:lnTo>
                <a:lnTo>
                  <a:pt x="874" y="119"/>
                </a:lnTo>
                <a:lnTo>
                  <a:pt x="874" y="115"/>
                </a:lnTo>
                <a:lnTo>
                  <a:pt x="871" y="111"/>
                </a:lnTo>
                <a:lnTo>
                  <a:pt x="867" y="107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6" y="105"/>
                </a:lnTo>
                <a:lnTo>
                  <a:pt x="863" y="102"/>
                </a:lnTo>
                <a:lnTo>
                  <a:pt x="862" y="100"/>
                </a:lnTo>
                <a:lnTo>
                  <a:pt x="862" y="96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3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2"/>
                </a:lnTo>
                <a:lnTo>
                  <a:pt x="862" y="90"/>
                </a:lnTo>
                <a:lnTo>
                  <a:pt x="860" y="90"/>
                </a:lnTo>
                <a:lnTo>
                  <a:pt x="860" y="90"/>
                </a:lnTo>
                <a:lnTo>
                  <a:pt x="860" y="88"/>
                </a:lnTo>
                <a:lnTo>
                  <a:pt x="862" y="88"/>
                </a:lnTo>
                <a:lnTo>
                  <a:pt x="862" y="88"/>
                </a:lnTo>
                <a:lnTo>
                  <a:pt x="862" y="86"/>
                </a:lnTo>
                <a:lnTo>
                  <a:pt x="860" y="86"/>
                </a:lnTo>
                <a:lnTo>
                  <a:pt x="860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2"/>
                </a:lnTo>
                <a:lnTo>
                  <a:pt x="864" y="81"/>
                </a:lnTo>
                <a:lnTo>
                  <a:pt x="860" y="81"/>
                </a:lnTo>
                <a:lnTo>
                  <a:pt x="860" y="81"/>
                </a:lnTo>
                <a:lnTo>
                  <a:pt x="862" y="81"/>
                </a:lnTo>
                <a:lnTo>
                  <a:pt x="862" y="81"/>
                </a:lnTo>
                <a:lnTo>
                  <a:pt x="862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60" y="80"/>
                </a:lnTo>
                <a:lnTo>
                  <a:pt x="859" y="80"/>
                </a:lnTo>
                <a:lnTo>
                  <a:pt x="859" y="80"/>
                </a:lnTo>
                <a:lnTo>
                  <a:pt x="859" y="81"/>
                </a:lnTo>
                <a:lnTo>
                  <a:pt x="860" y="81"/>
                </a:lnTo>
                <a:lnTo>
                  <a:pt x="860" y="81"/>
                </a:lnTo>
                <a:lnTo>
                  <a:pt x="856" y="81"/>
                </a:lnTo>
                <a:lnTo>
                  <a:pt x="856" y="81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56" y="82"/>
                </a:lnTo>
                <a:lnTo>
                  <a:pt x="860" y="82"/>
                </a:lnTo>
                <a:lnTo>
                  <a:pt x="860" y="86"/>
                </a:lnTo>
                <a:lnTo>
                  <a:pt x="859" y="88"/>
                </a:lnTo>
                <a:lnTo>
                  <a:pt x="859" y="88"/>
                </a:lnTo>
                <a:lnTo>
                  <a:pt x="859" y="88"/>
                </a:lnTo>
                <a:lnTo>
                  <a:pt x="860" y="88"/>
                </a:lnTo>
                <a:lnTo>
                  <a:pt x="860" y="90"/>
                </a:lnTo>
                <a:lnTo>
                  <a:pt x="860" y="90"/>
                </a:lnTo>
                <a:lnTo>
                  <a:pt x="859" y="90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2"/>
                </a:lnTo>
                <a:lnTo>
                  <a:pt x="859" y="93"/>
                </a:lnTo>
                <a:lnTo>
                  <a:pt x="859" y="93"/>
                </a:lnTo>
                <a:lnTo>
                  <a:pt x="859" y="93"/>
                </a:lnTo>
                <a:lnTo>
                  <a:pt x="860" y="93"/>
                </a:lnTo>
                <a:lnTo>
                  <a:pt x="859" y="96"/>
                </a:lnTo>
                <a:lnTo>
                  <a:pt x="859" y="100"/>
                </a:lnTo>
                <a:lnTo>
                  <a:pt x="858" y="102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5"/>
                </a:lnTo>
                <a:lnTo>
                  <a:pt x="855" y="107"/>
                </a:lnTo>
                <a:lnTo>
                  <a:pt x="851" y="111"/>
                </a:lnTo>
                <a:lnTo>
                  <a:pt x="848" y="115"/>
                </a:lnTo>
                <a:lnTo>
                  <a:pt x="848" y="115"/>
                </a:lnTo>
                <a:lnTo>
                  <a:pt x="847" y="119"/>
                </a:lnTo>
                <a:lnTo>
                  <a:pt x="848" y="121"/>
                </a:lnTo>
                <a:lnTo>
                  <a:pt x="848" y="123"/>
                </a:lnTo>
                <a:lnTo>
                  <a:pt x="849" y="123"/>
                </a:lnTo>
                <a:lnTo>
                  <a:pt x="851" y="124"/>
                </a:lnTo>
                <a:lnTo>
                  <a:pt x="849" y="124"/>
                </a:lnTo>
                <a:lnTo>
                  <a:pt x="849" y="124"/>
                </a:lnTo>
                <a:lnTo>
                  <a:pt x="849" y="127"/>
                </a:lnTo>
                <a:lnTo>
                  <a:pt x="851" y="127"/>
                </a:lnTo>
                <a:lnTo>
                  <a:pt x="851" y="127"/>
                </a:lnTo>
                <a:lnTo>
                  <a:pt x="852" y="138"/>
                </a:lnTo>
                <a:lnTo>
                  <a:pt x="851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2"/>
                </a:lnTo>
                <a:lnTo>
                  <a:pt x="849" y="144"/>
                </a:lnTo>
                <a:lnTo>
                  <a:pt x="849" y="144"/>
                </a:lnTo>
                <a:lnTo>
                  <a:pt x="849" y="146"/>
                </a:lnTo>
                <a:lnTo>
                  <a:pt x="848" y="146"/>
                </a:lnTo>
                <a:lnTo>
                  <a:pt x="848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40"/>
                </a:lnTo>
                <a:lnTo>
                  <a:pt x="849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8" y="139"/>
                </a:lnTo>
                <a:lnTo>
                  <a:pt x="849" y="138"/>
                </a:lnTo>
                <a:lnTo>
                  <a:pt x="849" y="135"/>
                </a:lnTo>
                <a:lnTo>
                  <a:pt x="851" y="133"/>
                </a:lnTo>
                <a:lnTo>
                  <a:pt x="849" y="131"/>
                </a:lnTo>
                <a:lnTo>
                  <a:pt x="848" y="129"/>
                </a:lnTo>
                <a:lnTo>
                  <a:pt x="848" y="129"/>
                </a:lnTo>
                <a:lnTo>
                  <a:pt x="847" y="128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5" y="127"/>
                </a:lnTo>
                <a:lnTo>
                  <a:pt x="844" y="125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3" y="124"/>
                </a:lnTo>
                <a:lnTo>
                  <a:pt x="841" y="124"/>
                </a:lnTo>
                <a:lnTo>
                  <a:pt x="841" y="123"/>
                </a:lnTo>
                <a:lnTo>
                  <a:pt x="841" y="123"/>
                </a:lnTo>
                <a:lnTo>
                  <a:pt x="841" y="123"/>
                </a:lnTo>
                <a:lnTo>
                  <a:pt x="841" y="121"/>
                </a:lnTo>
                <a:lnTo>
                  <a:pt x="841" y="121"/>
                </a:lnTo>
                <a:lnTo>
                  <a:pt x="841" y="121"/>
                </a:lnTo>
                <a:lnTo>
                  <a:pt x="840" y="120"/>
                </a:lnTo>
                <a:lnTo>
                  <a:pt x="841" y="120"/>
                </a:lnTo>
                <a:lnTo>
                  <a:pt x="841" y="119"/>
                </a:lnTo>
                <a:lnTo>
                  <a:pt x="841" y="119"/>
                </a:lnTo>
                <a:lnTo>
                  <a:pt x="841" y="119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1" y="117"/>
                </a:lnTo>
                <a:lnTo>
                  <a:pt x="840" y="116"/>
                </a:lnTo>
                <a:lnTo>
                  <a:pt x="840" y="116"/>
                </a:lnTo>
                <a:lnTo>
                  <a:pt x="840" y="113"/>
                </a:lnTo>
                <a:lnTo>
                  <a:pt x="841" y="113"/>
                </a:lnTo>
                <a:lnTo>
                  <a:pt x="841" y="113"/>
                </a:lnTo>
                <a:lnTo>
                  <a:pt x="841" y="112"/>
                </a:lnTo>
                <a:lnTo>
                  <a:pt x="840" y="112"/>
                </a:lnTo>
                <a:lnTo>
                  <a:pt x="840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9"/>
                </a:lnTo>
                <a:lnTo>
                  <a:pt x="841" y="108"/>
                </a:lnTo>
                <a:lnTo>
                  <a:pt x="840" y="108"/>
                </a:lnTo>
                <a:lnTo>
                  <a:pt x="840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4" y="107"/>
                </a:lnTo>
                <a:lnTo>
                  <a:pt x="840" y="107"/>
                </a:lnTo>
                <a:lnTo>
                  <a:pt x="840" y="105"/>
                </a:lnTo>
                <a:lnTo>
                  <a:pt x="841" y="105"/>
                </a:lnTo>
                <a:lnTo>
                  <a:pt x="841" y="105"/>
                </a:lnTo>
                <a:lnTo>
                  <a:pt x="841" y="105"/>
                </a:lnTo>
                <a:lnTo>
                  <a:pt x="840" y="105"/>
                </a:lnTo>
                <a:lnTo>
                  <a:pt x="840" y="104"/>
                </a:lnTo>
                <a:lnTo>
                  <a:pt x="840" y="104"/>
                </a:lnTo>
                <a:lnTo>
                  <a:pt x="840" y="105"/>
                </a:lnTo>
                <a:lnTo>
                  <a:pt x="840" y="105"/>
                </a:lnTo>
                <a:lnTo>
                  <a:pt x="839" y="105"/>
                </a:lnTo>
                <a:lnTo>
                  <a:pt x="839" y="105"/>
                </a:lnTo>
                <a:lnTo>
                  <a:pt x="839" y="105"/>
                </a:lnTo>
                <a:lnTo>
                  <a:pt x="840" y="105"/>
                </a:lnTo>
                <a:lnTo>
                  <a:pt x="840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lnTo>
                  <a:pt x="837" y="107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7" y="108"/>
                </a:lnTo>
                <a:lnTo>
                  <a:pt x="836" y="108"/>
                </a:lnTo>
                <a:lnTo>
                  <a:pt x="836" y="108"/>
                </a:lnTo>
                <a:lnTo>
                  <a:pt x="835" y="108"/>
                </a:lnTo>
                <a:lnTo>
                  <a:pt x="833" y="102"/>
                </a:lnTo>
                <a:lnTo>
                  <a:pt x="833" y="102"/>
                </a:lnTo>
                <a:lnTo>
                  <a:pt x="832" y="96"/>
                </a:lnTo>
                <a:lnTo>
                  <a:pt x="831" y="96"/>
                </a:lnTo>
                <a:lnTo>
                  <a:pt x="829" y="89"/>
                </a:lnTo>
                <a:lnTo>
                  <a:pt x="829" y="89"/>
                </a:lnTo>
                <a:lnTo>
                  <a:pt x="829" y="82"/>
                </a:lnTo>
                <a:lnTo>
                  <a:pt x="829" y="81"/>
                </a:lnTo>
                <a:lnTo>
                  <a:pt x="831" y="80"/>
                </a:lnTo>
                <a:lnTo>
                  <a:pt x="832" y="78"/>
                </a:lnTo>
                <a:lnTo>
                  <a:pt x="831" y="77"/>
                </a:lnTo>
                <a:lnTo>
                  <a:pt x="832" y="76"/>
                </a:lnTo>
                <a:lnTo>
                  <a:pt x="828" y="76"/>
                </a:lnTo>
                <a:lnTo>
                  <a:pt x="828" y="67"/>
                </a:lnTo>
                <a:lnTo>
                  <a:pt x="827" y="67"/>
                </a:lnTo>
                <a:lnTo>
                  <a:pt x="827" y="66"/>
                </a:lnTo>
                <a:lnTo>
                  <a:pt x="827" y="66"/>
                </a:lnTo>
                <a:lnTo>
                  <a:pt x="825" y="63"/>
                </a:lnTo>
                <a:lnTo>
                  <a:pt x="827" y="63"/>
                </a:lnTo>
                <a:lnTo>
                  <a:pt x="827" y="62"/>
                </a:lnTo>
                <a:lnTo>
                  <a:pt x="825" y="62"/>
                </a:lnTo>
                <a:lnTo>
                  <a:pt x="824" y="55"/>
                </a:lnTo>
                <a:lnTo>
                  <a:pt x="820" y="45"/>
                </a:lnTo>
                <a:lnTo>
                  <a:pt x="821" y="45"/>
                </a:lnTo>
                <a:lnTo>
                  <a:pt x="821" y="45"/>
                </a:lnTo>
                <a:lnTo>
                  <a:pt x="820" y="43"/>
                </a:lnTo>
                <a:lnTo>
                  <a:pt x="820" y="43"/>
                </a:lnTo>
                <a:lnTo>
                  <a:pt x="820" y="43"/>
                </a:lnTo>
                <a:lnTo>
                  <a:pt x="820" y="42"/>
                </a:lnTo>
                <a:lnTo>
                  <a:pt x="818" y="42"/>
                </a:lnTo>
                <a:lnTo>
                  <a:pt x="820" y="41"/>
                </a:lnTo>
                <a:lnTo>
                  <a:pt x="820" y="38"/>
                </a:lnTo>
                <a:lnTo>
                  <a:pt x="820" y="36"/>
                </a:lnTo>
                <a:lnTo>
                  <a:pt x="818" y="36"/>
                </a:lnTo>
                <a:lnTo>
                  <a:pt x="818" y="36"/>
                </a:lnTo>
                <a:lnTo>
                  <a:pt x="820" y="30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0" y="28"/>
                </a:lnTo>
                <a:lnTo>
                  <a:pt x="821" y="27"/>
                </a:lnTo>
                <a:lnTo>
                  <a:pt x="821" y="27"/>
                </a:lnTo>
                <a:lnTo>
                  <a:pt x="821" y="26"/>
                </a:lnTo>
                <a:lnTo>
                  <a:pt x="823" y="26"/>
                </a:lnTo>
                <a:lnTo>
                  <a:pt x="823" y="24"/>
                </a:lnTo>
                <a:lnTo>
                  <a:pt x="823" y="23"/>
                </a:lnTo>
                <a:lnTo>
                  <a:pt x="821" y="22"/>
                </a:lnTo>
                <a:lnTo>
                  <a:pt x="821" y="22"/>
                </a:lnTo>
                <a:lnTo>
                  <a:pt x="821" y="20"/>
                </a:lnTo>
                <a:lnTo>
                  <a:pt x="820" y="20"/>
                </a:lnTo>
                <a:lnTo>
                  <a:pt x="820" y="20"/>
                </a:lnTo>
                <a:lnTo>
                  <a:pt x="818" y="19"/>
                </a:lnTo>
                <a:lnTo>
                  <a:pt x="817" y="19"/>
                </a:lnTo>
                <a:lnTo>
                  <a:pt x="817" y="18"/>
                </a:lnTo>
                <a:lnTo>
                  <a:pt x="816" y="18"/>
                </a:lnTo>
                <a:lnTo>
                  <a:pt x="816" y="16"/>
                </a:lnTo>
                <a:lnTo>
                  <a:pt x="816" y="14"/>
                </a:lnTo>
                <a:lnTo>
                  <a:pt x="816" y="14"/>
                </a:lnTo>
                <a:lnTo>
                  <a:pt x="816" y="12"/>
                </a:lnTo>
                <a:lnTo>
                  <a:pt x="816" y="12"/>
                </a:lnTo>
                <a:lnTo>
                  <a:pt x="816" y="12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11"/>
                </a:lnTo>
                <a:lnTo>
                  <a:pt x="816" y="8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7"/>
                </a:lnTo>
                <a:lnTo>
                  <a:pt x="816" y="1"/>
                </a:lnTo>
                <a:lnTo>
                  <a:pt x="818" y="1"/>
                </a:lnTo>
                <a:lnTo>
                  <a:pt x="818" y="1"/>
                </a:lnTo>
                <a:lnTo>
                  <a:pt x="818" y="1"/>
                </a:lnTo>
                <a:lnTo>
                  <a:pt x="816" y="1"/>
                </a:lnTo>
                <a:lnTo>
                  <a:pt x="816" y="1"/>
                </a:lnTo>
                <a:lnTo>
                  <a:pt x="816" y="1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6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0"/>
                </a:lnTo>
                <a:lnTo>
                  <a:pt x="814" y="1"/>
                </a:lnTo>
                <a:lnTo>
                  <a:pt x="814" y="1"/>
                </a:lnTo>
                <a:lnTo>
                  <a:pt x="814" y="1"/>
                </a:lnTo>
                <a:lnTo>
                  <a:pt x="812" y="1"/>
                </a:lnTo>
                <a:lnTo>
                  <a:pt x="812" y="1"/>
                </a:lnTo>
                <a:lnTo>
                  <a:pt x="812" y="3"/>
                </a:lnTo>
                <a:lnTo>
                  <a:pt x="814" y="1"/>
                </a:lnTo>
                <a:lnTo>
                  <a:pt x="814" y="7"/>
                </a:lnTo>
                <a:lnTo>
                  <a:pt x="814" y="7"/>
                </a:lnTo>
                <a:lnTo>
                  <a:pt x="814" y="7"/>
                </a:lnTo>
                <a:lnTo>
                  <a:pt x="814" y="8"/>
                </a:lnTo>
                <a:lnTo>
                  <a:pt x="814" y="8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4" y="11"/>
                </a:lnTo>
                <a:lnTo>
                  <a:pt x="813" y="11"/>
                </a:lnTo>
                <a:lnTo>
                  <a:pt x="813" y="12"/>
                </a:lnTo>
                <a:lnTo>
                  <a:pt x="813" y="12"/>
                </a:lnTo>
                <a:lnTo>
                  <a:pt x="814" y="12"/>
                </a:lnTo>
                <a:lnTo>
                  <a:pt x="814" y="12"/>
                </a:lnTo>
                <a:lnTo>
                  <a:pt x="814" y="14"/>
                </a:lnTo>
                <a:lnTo>
                  <a:pt x="814" y="14"/>
                </a:lnTo>
                <a:lnTo>
                  <a:pt x="814" y="16"/>
                </a:lnTo>
                <a:lnTo>
                  <a:pt x="814" y="18"/>
                </a:lnTo>
                <a:lnTo>
                  <a:pt x="813" y="18"/>
                </a:lnTo>
                <a:lnTo>
                  <a:pt x="813" y="19"/>
                </a:lnTo>
                <a:lnTo>
                  <a:pt x="812" y="19"/>
                </a:lnTo>
                <a:lnTo>
                  <a:pt x="810" y="20"/>
                </a:lnTo>
                <a:lnTo>
                  <a:pt x="810" y="20"/>
                </a:lnTo>
                <a:lnTo>
                  <a:pt x="809" y="20"/>
                </a:lnTo>
                <a:lnTo>
                  <a:pt x="809" y="22"/>
                </a:lnTo>
                <a:lnTo>
                  <a:pt x="809" y="22"/>
                </a:lnTo>
                <a:lnTo>
                  <a:pt x="808" y="23"/>
                </a:lnTo>
                <a:lnTo>
                  <a:pt x="808" y="24"/>
                </a:lnTo>
                <a:lnTo>
                  <a:pt x="808" y="26"/>
                </a:lnTo>
                <a:lnTo>
                  <a:pt x="809" y="26"/>
                </a:lnTo>
                <a:lnTo>
                  <a:pt x="809" y="27"/>
                </a:lnTo>
                <a:lnTo>
                  <a:pt x="809" y="27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28"/>
                </a:lnTo>
                <a:lnTo>
                  <a:pt x="810" y="30"/>
                </a:lnTo>
                <a:lnTo>
                  <a:pt x="812" y="36"/>
                </a:lnTo>
                <a:lnTo>
                  <a:pt x="812" y="36"/>
                </a:lnTo>
                <a:lnTo>
                  <a:pt x="810" y="36"/>
                </a:lnTo>
                <a:lnTo>
                  <a:pt x="810" y="36"/>
                </a:lnTo>
                <a:lnTo>
                  <a:pt x="810" y="41"/>
                </a:lnTo>
                <a:lnTo>
                  <a:pt x="810" y="41"/>
                </a:lnTo>
                <a:lnTo>
                  <a:pt x="812" y="42"/>
                </a:lnTo>
                <a:lnTo>
                  <a:pt x="810" y="42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9" y="45"/>
                </a:lnTo>
                <a:lnTo>
                  <a:pt x="802" y="67"/>
                </a:lnTo>
                <a:lnTo>
                  <a:pt x="804" y="67"/>
                </a:lnTo>
                <a:lnTo>
                  <a:pt x="802" y="67"/>
                </a:lnTo>
                <a:lnTo>
                  <a:pt x="801" y="76"/>
                </a:lnTo>
                <a:lnTo>
                  <a:pt x="798" y="76"/>
                </a:lnTo>
                <a:lnTo>
                  <a:pt x="800" y="77"/>
                </a:lnTo>
                <a:lnTo>
                  <a:pt x="800" y="78"/>
                </a:lnTo>
                <a:lnTo>
                  <a:pt x="800" y="78"/>
                </a:lnTo>
                <a:lnTo>
                  <a:pt x="801" y="80"/>
                </a:lnTo>
                <a:lnTo>
                  <a:pt x="801" y="81"/>
                </a:lnTo>
                <a:lnTo>
                  <a:pt x="801" y="89"/>
                </a:lnTo>
                <a:lnTo>
                  <a:pt x="800" y="89"/>
                </a:lnTo>
                <a:lnTo>
                  <a:pt x="800" y="96"/>
                </a:lnTo>
                <a:lnTo>
                  <a:pt x="798" y="96"/>
                </a:lnTo>
                <a:lnTo>
                  <a:pt x="797" y="102"/>
                </a:lnTo>
                <a:lnTo>
                  <a:pt x="797" y="104"/>
                </a:lnTo>
                <a:lnTo>
                  <a:pt x="796" y="111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4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2"/>
                </a:lnTo>
                <a:lnTo>
                  <a:pt x="793" y="112"/>
                </a:lnTo>
                <a:lnTo>
                  <a:pt x="793" y="113"/>
                </a:lnTo>
                <a:lnTo>
                  <a:pt x="793" y="113"/>
                </a:lnTo>
                <a:lnTo>
                  <a:pt x="793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3"/>
                </a:lnTo>
                <a:lnTo>
                  <a:pt x="792" y="115"/>
                </a:lnTo>
                <a:lnTo>
                  <a:pt x="793" y="115"/>
                </a:lnTo>
                <a:lnTo>
                  <a:pt x="794" y="119"/>
                </a:lnTo>
                <a:lnTo>
                  <a:pt x="793" y="119"/>
                </a:lnTo>
                <a:lnTo>
                  <a:pt x="793" y="120"/>
                </a:lnTo>
                <a:lnTo>
                  <a:pt x="793" y="120"/>
                </a:lnTo>
                <a:lnTo>
                  <a:pt x="794" y="120"/>
                </a:lnTo>
                <a:lnTo>
                  <a:pt x="794" y="121"/>
                </a:lnTo>
                <a:lnTo>
                  <a:pt x="794" y="123"/>
                </a:lnTo>
                <a:lnTo>
                  <a:pt x="794" y="123"/>
                </a:lnTo>
                <a:lnTo>
                  <a:pt x="794" y="123"/>
                </a:lnTo>
                <a:lnTo>
                  <a:pt x="792" y="120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9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7"/>
                </a:lnTo>
                <a:lnTo>
                  <a:pt x="790" y="116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2"/>
                </a:lnTo>
                <a:lnTo>
                  <a:pt x="790" y="111"/>
                </a:lnTo>
                <a:lnTo>
                  <a:pt x="790" y="111"/>
                </a:lnTo>
                <a:lnTo>
                  <a:pt x="790" y="111"/>
                </a:lnTo>
                <a:lnTo>
                  <a:pt x="790" y="109"/>
                </a:lnTo>
                <a:lnTo>
                  <a:pt x="790" y="109"/>
                </a:lnTo>
                <a:lnTo>
                  <a:pt x="789" y="109"/>
                </a:lnTo>
                <a:lnTo>
                  <a:pt x="789" y="109"/>
                </a:lnTo>
                <a:lnTo>
                  <a:pt x="789" y="105"/>
                </a:lnTo>
                <a:lnTo>
                  <a:pt x="790" y="105"/>
                </a:lnTo>
                <a:lnTo>
                  <a:pt x="790" y="105"/>
                </a:lnTo>
                <a:lnTo>
                  <a:pt x="790" y="105"/>
                </a:lnTo>
                <a:lnTo>
                  <a:pt x="789" y="105"/>
                </a:lnTo>
                <a:lnTo>
                  <a:pt x="789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100"/>
                </a:lnTo>
                <a:lnTo>
                  <a:pt x="793" y="98"/>
                </a:lnTo>
                <a:lnTo>
                  <a:pt x="793" y="98"/>
                </a:lnTo>
                <a:lnTo>
                  <a:pt x="789" y="98"/>
                </a:lnTo>
                <a:lnTo>
                  <a:pt x="789" y="98"/>
                </a:lnTo>
                <a:lnTo>
                  <a:pt x="790" y="98"/>
                </a:lnTo>
                <a:lnTo>
                  <a:pt x="790" y="98"/>
                </a:lnTo>
                <a:lnTo>
                  <a:pt x="790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7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9" y="98"/>
                </a:lnTo>
                <a:lnTo>
                  <a:pt x="785" y="98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5" y="100"/>
                </a:lnTo>
                <a:lnTo>
                  <a:pt x="789" y="100"/>
                </a:lnTo>
                <a:lnTo>
                  <a:pt x="789" y="105"/>
                </a:lnTo>
                <a:lnTo>
                  <a:pt x="788" y="105"/>
                </a:lnTo>
                <a:lnTo>
                  <a:pt x="788" y="107"/>
                </a:lnTo>
                <a:lnTo>
                  <a:pt x="788" y="107"/>
                </a:lnTo>
                <a:lnTo>
                  <a:pt x="789" y="107"/>
                </a:lnTo>
                <a:lnTo>
                  <a:pt x="789" y="109"/>
                </a:lnTo>
                <a:lnTo>
                  <a:pt x="789" y="109"/>
                </a:lnTo>
                <a:lnTo>
                  <a:pt x="788" y="109"/>
                </a:lnTo>
                <a:lnTo>
                  <a:pt x="788" y="109"/>
                </a:lnTo>
                <a:lnTo>
                  <a:pt x="788" y="111"/>
                </a:lnTo>
                <a:lnTo>
                  <a:pt x="788" y="111"/>
                </a:lnTo>
                <a:lnTo>
                  <a:pt x="788" y="112"/>
                </a:lnTo>
                <a:lnTo>
                  <a:pt x="788" y="112"/>
                </a:lnTo>
                <a:lnTo>
                  <a:pt x="788" y="112"/>
                </a:lnTo>
                <a:lnTo>
                  <a:pt x="789" y="112"/>
                </a:lnTo>
                <a:lnTo>
                  <a:pt x="789" y="112"/>
                </a:lnTo>
                <a:lnTo>
                  <a:pt x="788" y="116"/>
                </a:lnTo>
                <a:lnTo>
                  <a:pt x="788" y="117"/>
                </a:lnTo>
                <a:lnTo>
                  <a:pt x="786" y="120"/>
                </a:lnTo>
                <a:lnTo>
                  <a:pt x="785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3"/>
                </a:lnTo>
                <a:lnTo>
                  <a:pt x="783" y="124"/>
                </a:lnTo>
                <a:lnTo>
                  <a:pt x="781" y="125"/>
                </a:lnTo>
                <a:lnTo>
                  <a:pt x="779" y="127"/>
                </a:lnTo>
                <a:lnTo>
                  <a:pt x="778" y="127"/>
                </a:lnTo>
                <a:lnTo>
                  <a:pt x="777" y="129"/>
                </a:lnTo>
                <a:lnTo>
                  <a:pt x="777" y="125"/>
                </a:lnTo>
                <a:lnTo>
                  <a:pt x="778" y="125"/>
                </a:lnTo>
                <a:lnTo>
                  <a:pt x="779" y="125"/>
                </a:lnTo>
                <a:lnTo>
                  <a:pt x="779" y="124"/>
                </a:lnTo>
                <a:lnTo>
                  <a:pt x="779" y="123"/>
                </a:lnTo>
                <a:lnTo>
                  <a:pt x="779" y="123"/>
                </a:lnTo>
                <a:lnTo>
                  <a:pt x="781" y="121"/>
                </a:lnTo>
                <a:lnTo>
                  <a:pt x="781" y="120"/>
                </a:lnTo>
                <a:lnTo>
                  <a:pt x="782" y="119"/>
                </a:lnTo>
                <a:lnTo>
                  <a:pt x="782" y="117"/>
                </a:lnTo>
                <a:lnTo>
                  <a:pt x="782" y="116"/>
                </a:lnTo>
                <a:lnTo>
                  <a:pt x="781" y="113"/>
                </a:lnTo>
                <a:lnTo>
                  <a:pt x="781" y="112"/>
                </a:lnTo>
                <a:lnTo>
                  <a:pt x="779" y="112"/>
                </a:lnTo>
                <a:lnTo>
                  <a:pt x="778" y="111"/>
                </a:lnTo>
                <a:lnTo>
                  <a:pt x="777" y="108"/>
                </a:lnTo>
                <a:lnTo>
                  <a:pt x="775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4" y="107"/>
                </a:lnTo>
                <a:lnTo>
                  <a:pt x="773" y="105"/>
                </a:lnTo>
                <a:lnTo>
                  <a:pt x="773" y="105"/>
                </a:lnTo>
                <a:lnTo>
                  <a:pt x="773" y="105"/>
                </a:lnTo>
                <a:lnTo>
                  <a:pt x="771" y="104"/>
                </a:lnTo>
                <a:lnTo>
                  <a:pt x="771" y="102"/>
                </a:lnTo>
                <a:lnTo>
                  <a:pt x="771" y="102"/>
                </a:lnTo>
                <a:lnTo>
                  <a:pt x="770" y="102"/>
                </a:lnTo>
                <a:lnTo>
                  <a:pt x="770" y="100"/>
                </a:lnTo>
                <a:lnTo>
                  <a:pt x="769" y="96"/>
                </a:lnTo>
                <a:lnTo>
                  <a:pt x="769" y="96"/>
                </a:lnTo>
                <a:lnTo>
                  <a:pt x="770" y="96"/>
                </a:lnTo>
                <a:lnTo>
                  <a:pt x="770" y="96"/>
                </a:lnTo>
                <a:lnTo>
                  <a:pt x="770" y="94"/>
                </a:lnTo>
                <a:lnTo>
                  <a:pt x="770" y="94"/>
                </a:lnTo>
                <a:lnTo>
                  <a:pt x="770" y="94"/>
                </a:lnTo>
                <a:lnTo>
                  <a:pt x="769" y="94"/>
                </a:lnTo>
                <a:lnTo>
                  <a:pt x="769" y="93"/>
                </a:lnTo>
                <a:lnTo>
                  <a:pt x="769" y="93"/>
                </a:lnTo>
                <a:lnTo>
                  <a:pt x="769" y="93"/>
                </a:lnTo>
                <a:lnTo>
                  <a:pt x="769" y="90"/>
                </a:lnTo>
                <a:lnTo>
                  <a:pt x="770" y="90"/>
                </a:lnTo>
                <a:lnTo>
                  <a:pt x="769" y="89"/>
                </a:lnTo>
                <a:lnTo>
                  <a:pt x="769" y="89"/>
                </a:lnTo>
                <a:lnTo>
                  <a:pt x="769" y="89"/>
                </a:lnTo>
                <a:lnTo>
                  <a:pt x="769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5"/>
                </a:lnTo>
                <a:lnTo>
                  <a:pt x="771" y="84"/>
                </a:lnTo>
                <a:lnTo>
                  <a:pt x="771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4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9" y="82"/>
                </a:lnTo>
                <a:lnTo>
                  <a:pt x="767" y="82"/>
                </a:lnTo>
                <a:lnTo>
                  <a:pt x="767" y="84"/>
                </a:lnTo>
                <a:lnTo>
                  <a:pt x="767" y="84"/>
                </a:lnTo>
                <a:lnTo>
                  <a:pt x="769" y="84"/>
                </a:lnTo>
                <a:lnTo>
                  <a:pt x="769" y="84"/>
                </a:lnTo>
                <a:lnTo>
                  <a:pt x="765" y="84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5" y="85"/>
                </a:lnTo>
                <a:lnTo>
                  <a:pt x="769" y="85"/>
                </a:lnTo>
                <a:lnTo>
                  <a:pt x="767" y="89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0"/>
                </a:lnTo>
                <a:lnTo>
                  <a:pt x="767" y="93"/>
                </a:lnTo>
                <a:lnTo>
                  <a:pt x="767" y="93"/>
                </a:lnTo>
                <a:lnTo>
                  <a:pt x="767" y="93"/>
                </a:lnTo>
                <a:lnTo>
                  <a:pt x="767" y="94"/>
                </a:lnTo>
                <a:lnTo>
                  <a:pt x="767" y="94"/>
                </a:lnTo>
                <a:lnTo>
                  <a:pt x="767" y="94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96"/>
                </a:lnTo>
                <a:lnTo>
                  <a:pt x="767" y="100"/>
                </a:lnTo>
                <a:lnTo>
                  <a:pt x="766" y="102"/>
                </a:lnTo>
                <a:lnTo>
                  <a:pt x="766" y="102"/>
                </a:lnTo>
                <a:lnTo>
                  <a:pt x="765" y="104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3" y="105"/>
                </a:lnTo>
                <a:lnTo>
                  <a:pt x="762" y="107"/>
                </a:lnTo>
                <a:lnTo>
                  <a:pt x="762" y="107"/>
                </a:lnTo>
                <a:lnTo>
                  <a:pt x="762" y="107"/>
                </a:lnTo>
                <a:lnTo>
                  <a:pt x="761" y="108"/>
                </a:lnTo>
                <a:lnTo>
                  <a:pt x="759" y="109"/>
                </a:lnTo>
                <a:lnTo>
                  <a:pt x="757" y="111"/>
                </a:lnTo>
                <a:lnTo>
                  <a:pt x="755" y="112"/>
                </a:lnTo>
                <a:lnTo>
                  <a:pt x="755" y="113"/>
                </a:lnTo>
                <a:lnTo>
                  <a:pt x="754" y="115"/>
                </a:lnTo>
                <a:lnTo>
                  <a:pt x="754" y="116"/>
                </a:lnTo>
                <a:lnTo>
                  <a:pt x="754" y="117"/>
                </a:lnTo>
                <a:lnTo>
                  <a:pt x="754" y="120"/>
                </a:lnTo>
                <a:lnTo>
                  <a:pt x="755" y="121"/>
                </a:lnTo>
                <a:lnTo>
                  <a:pt x="757" y="123"/>
                </a:lnTo>
                <a:lnTo>
                  <a:pt x="757" y="123"/>
                </a:lnTo>
                <a:lnTo>
                  <a:pt x="757" y="123"/>
                </a:lnTo>
                <a:lnTo>
                  <a:pt x="757" y="124"/>
                </a:lnTo>
                <a:lnTo>
                  <a:pt x="758" y="125"/>
                </a:lnTo>
                <a:lnTo>
                  <a:pt x="758" y="125"/>
                </a:lnTo>
                <a:lnTo>
                  <a:pt x="758" y="142"/>
                </a:lnTo>
                <a:lnTo>
                  <a:pt x="758" y="142"/>
                </a:lnTo>
                <a:lnTo>
                  <a:pt x="757" y="142"/>
                </a:lnTo>
                <a:lnTo>
                  <a:pt x="757" y="142"/>
                </a:lnTo>
                <a:lnTo>
                  <a:pt x="755" y="144"/>
                </a:lnTo>
                <a:lnTo>
                  <a:pt x="755" y="147"/>
                </a:lnTo>
                <a:lnTo>
                  <a:pt x="755" y="147"/>
                </a:lnTo>
                <a:lnTo>
                  <a:pt x="754" y="148"/>
                </a:lnTo>
                <a:lnTo>
                  <a:pt x="755" y="150"/>
                </a:lnTo>
                <a:lnTo>
                  <a:pt x="755" y="170"/>
                </a:lnTo>
                <a:lnTo>
                  <a:pt x="753" y="170"/>
                </a:lnTo>
                <a:lnTo>
                  <a:pt x="751" y="171"/>
                </a:lnTo>
                <a:lnTo>
                  <a:pt x="748" y="171"/>
                </a:lnTo>
                <a:lnTo>
                  <a:pt x="750" y="173"/>
                </a:lnTo>
                <a:lnTo>
                  <a:pt x="751" y="175"/>
                </a:lnTo>
                <a:lnTo>
                  <a:pt x="751" y="177"/>
                </a:lnTo>
                <a:lnTo>
                  <a:pt x="751" y="178"/>
                </a:lnTo>
                <a:lnTo>
                  <a:pt x="748" y="179"/>
                </a:lnTo>
                <a:lnTo>
                  <a:pt x="748" y="181"/>
                </a:lnTo>
                <a:lnTo>
                  <a:pt x="750" y="181"/>
                </a:lnTo>
                <a:lnTo>
                  <a:pt x="750" y="187"/>
                </a:lnTo>
                <a:lnTo>
                  <a:pt x="744" y="190"/>
                </a:lnTo>
                <a:lnTo>
                  <a:pt x="739" y="187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6"/>
                </a:lnTo>
                <a:lnTo>
                  <a:pt x="732" y="160"/>
                </a:lnTo>
                <a:lnTo>
                  <a:pt x="732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0"/>
                </a:lnTo>
                <a:lnTo>
                  <a:pt x="731" y="166"/>
                </a:lnTo>
                <a:lnTo>
                  <a:pt x="731" y="166"/>
                </a:lnTo>
                <a:lnTo>
                  <a:pt x="723" y="187"/>
                </a:lnTo>
                <a:lnTo>
                  <a:pt x="717" y="191"/>
                </a:lnTo>
                <a:lnTo>
                  <a:pt x="717" y="191"/>
                </a:lnTo>
                <a:lnTo>
                  <a:pt x="719" y="191"/>
                </a:lnTo>
                <a:lnTo>
                  <a:pt x="719" y="198"/>
                </a:lnTo>
                <a:lnTo>
                  <a:pt x="717" y="198"/>
                </a:lnTo>
                <a:lnTo>
                  <a:pt x="717" y="199"/>
                </a:lnTo>
                <a:lnTo>
                  <a:pt x="719" y="201"/>
                </a:lnTo>
                <a:lnTo>
                  <a:pt x="719" y="201"/>
                </a:lnTo>
                <a:lnTo>
                  <a:pt x="717" y="201"/>
                </a:lnTo>
                <a:lnTo>
                  <a:pt x="717" y="202"/>
                </a:lnTo>
                <a:lnTo>
                  <a:pt x="719" y="202"/>
                </a:lnTo>
                <a:lnTo>
                  <a:pt x="719" y="206"/>
                </a:lnTo>
                <a:lnTo>
                  <a:pt x="719" y="206"/>
                </a:lnTo>
                <a:lnTo>
                  <a:pt x="717" y="206"/>
                </a:lnTo>
                <a:lnTo>
                  <a:pt x="717" y="206"/>
                </a:lnTo>
                <a:lnTo>
                  <a:pt x="719" y="206"/>
                </a:lnTo>
                <a:lnTo>
                  <a:pt x="719" y="210"/>
                </a:lnTo>
                <a:lnTo>
                  <a:pt x="719" y="212"/>
                </a:lnTo>
                <a:lnTo>
                  <a:pt x="719" y="213"/>
                </a:lnTo>
                <a:lnTo>
                  <a:pt x="717" y="212"/>
                </a:lnTo>
                <a:lnTo>
                  <a:pt x="717" y="210"/>
                </a:lnTo>
                <a:lnTo>
                  <a:pt x="716" y="212"/>
                </a:lnTo>
                <a:lnTo>
                  <a:pt x="716" y="212"/>
                </a:lnTo>
                <a:lnTo>
                  <a:pt x="715" y="210"/>
                </a:lnTo>
                <a:lnTo>
                  <a:pt x="713" y="206"/>
                </a:lnTo>
                <a:lnTo>
                  <a:pt x="713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5"/>
                </a:lnTo>
                <a:lnTo>
                  <a:pt x="712" y="204"/>
                </a:lnTo>
                <a:lnTo>
                  <a:pt x="711" y="204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11" y="201"/>
                </a:lnTo>
                <a:lnTo>
                  <a:pt x="709" y="201"/>
                </a:lnTo>
                <a:lnTo>
                  <a:pt x="711" y="204"/>
                </a:lnTo>
                <a:lnTo>
                  <a:pt x="711" y="204"/>
                </a:lnTo>
                <a:lnTo>
                  <a:pt x="711" y="204"/>
                </a:lnTo>
                <a:lnTo>
                  <a:pt x="709" y="204"/>
                </a:lnTo>
                <a:lnTo>
                  <a:pt x="709" y="205"/>
                </a:lnTo>
                <a:lnTo>
                  <a:pt x="709" y="205"/>
                </a:lnTo>
                <a:lnTo>
                  <a:pt x="708" y="205"/>
                </a:lnTo>
                <a:lnTo>
                  <a:pt x="708" y="206"/>
                </a:lnTo>
                <a:lnTo>
                  <a:pt x="708" y="206"/>
                </a:lnTo>
                <a:lnTo>
                  <a:pt x="707" y="210"/>
                </a:lnTo>
                <a:lnTo>
                  <a:pt x="705" y="212"/>
                </a:lnTo>
                <a:lnTo>
                  <a:pt x="705" y="213"/>
                </a:lnTo>
                <a:lnTo>
                  <a:pt x="705" y="213"/>
                </a:lnTo>
                <a:lnTo>
                  <a:pt x="704" y="174"/>
                </a:lnTo>
                <a:lnTo>
                  <a:pt x="700" y="174"/>
                </a:lnTo>
                <a:lnTo>
                  <a:pt x="699" y="138"/>
                </a:lnTo>
                <a:lnTo>
                  <a:pt x="697" y="138"/>
                </a:lnTo>
                <a:lnTo>
                  <a:pt x="696" y="128"/>
                </a:lnTo>
                <a:lnTo>
                  <a:pt x="696" y="120"/>
                </a:lnTo>
                <a:lnTo>
                  <a:pt x="695" y="108"/>
                </a:lnTo>
                <a:lnTo>
                  <a:pt x="695" y="108"/>
                </a:lnTo>
                <a:lnTo>
                  <a:pt x="695" y="108"/>
                </a:lnTo>
                <a:lnTo>
                  <a:pt x="693" y="107"/>
                </a:lnTo>
                <a:lnTo>
                  <a:pt x="695" y="104"/>
                </a:lnTo>
                <a:lnTo>
                  <a:pt x="695" y="104"/>
                </a:lnTo>
                <a:lnTo>
                  <a:pt x="696" y="101"/>
                </a:lnTo>
                <a:lnTo>
                  <a:pt x="695" y="98"/>
                </a:lnTo>
                <a:lnTo>
                  <a:pt x="691" y="97"/>
                </a:lnTo>
                <a:lnTo>
                  <a:pt x="688" y="94"/>
                </a:lnTo>
                <a:lnTo>
                  <a:pt x="687" y="89"/>
                </a:lnTo>
                <a:lnTo>
                  <a:pt x="687" y="94"/>
                </a:lnTo>
                <a:lnTo>
                  <a:pt x="684" y="97"/>
                </a:lnTo>
                <a:lnTo>
                  <a:pt x="681" y="98"/>
                </a:lnTo>
                <a:lnTo>
                  <a:pt x="680" y="101"/>
                </a:lnTo>
                <a:lnTo>
                  <a:pt x="680" y="101"/>
                </a:lnTo>
                <a:lnTo>
                  <a:pt x="680" y="104"/>
                </a:lnTo>
                <a:lnTo>
                  <a:pt x="681" y="107"/>
                </a:lnTo>
                <a:lnTo>
                  <a:pt x="681" y="108"/>
                </a:lnTo>
                <a:lnTo>
                  <a:pt x="681" y="108"/>
                </a:lnTo>
                <a:lnTo>
                  <a:pt x="680" y="108"/>
                </a:lnTo>
                <a:lnTo>
                  <a:pt x="681" y="120"/>
                </a:lnTo>
                <a:lnTo>
                  <a:pt x="680" y="128"/>
                </a:lnTo>
                <a:lnTo>
                  <a:pt x="678" y="125"/>
                </a:lnTo>
                <a:lnTo>
                  <a:pt x="676" y="124"/>
                </a:lnTo>
                <a:lnTo>
                  <a:pt x="673" y="123"/>
                </a:lnTo>
                <a:lnTo>
                  <a:pt x="672" y="120"/>
                </a:lnTo>
                <a:lnTo>
                  <a:pt x="670" y="123"/>
                </a:lnTo>
                <a:lnTo>
                  <a:pt x="669" y="124"/>
                </a:lnTo>
                <a:lnTo>
                  <a:pt x="666" y="125"/>
                </a:lnTo>
                <a:lnTo>
                  <a:pt x="665" y="128"/>
                </a:lnTo>
                <a:lnTo>
                  <a:pt x="665" y="128"/>
                </a:lnTo>
                <a:lnTo>
                  <a:pt x="665" y="129"/>
                </a:lnTo>
                <a:lnTo>
                  <a:pt x="666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32"/>
                </a:lnTo>
                <a:lnTo>
                  <a:pt x="665" y="146"/>
                </a:lnTo>
                <a:lnTo>
                  <a:pt x="664" y="146"/>
                </a:lnTo>
                <a:lnTo>
                  <a:pt x="665" y="152"/>
                </a:lnTo>
                <a:lnTo>
                  <a:pt x="664" y="150"/>
                </a:lnTo>
                <a:lnTo>
                  <a:pt x="662" y="154"/>
                </a:lnTo>
                <a:lnTo>
                  <a:pt x="658" y="143"/>
                </a:lnTo>
                <a:lnTo>
                  <a:pt x="658" y="143"/>
                </a:lnTo>
                <a:lnTo>
                  <a:pt x="658" y="139"/>
                </a:lnTo>
                <a:lnTo>
                  <a:pt x="657" y="139"/>
                </a:lnTo>
                <a:lnTo>
                  <a:pt x="657" y="139"/>
                </a:lnTo>
                <a:lnTo>
                  <a:pt x="657" y="135"/>
                </a:lnTo>
                <a:lnTo>
                  <a:pt x="657" y="135"/>
                </a:lnTo>
                <a:lnTo>
                  <a:pt x="657" y="139"/>
                </a:lnTo>
                <a:lnTo>
                  <a:pt x="656" y="139"/>
                </a:lnTo>
                <a:lnTo>
                  <a:pt x="656" y="143"/>
                </a:lnTo>
                <a:lnTo>
                  <a:pt x="657" y="143"/>
                </a:lnTo>
                <a:lnTo>
                  <a:pt x="653" y="154"/>
                </a:lnTo>
                <a:lnTo>
                  <a:pt x="651" y="151"/>
                </a:lnTo>
                <a:lnTo>
                  <a:pt x="651" y="151"/>
                </a:lnTo>
                <a:lnTo>
                  <a:pt x="651" y="151"/>
                </a:lnTo>
                <a:lnTo>
                  <a:pt x="651" y="150"/>
                </a:lnTo>
                <a:lnTo>
                  <a:pt x="649" y="155"/>
                </a:lnTo>
                <a:lnTo>
                  <a:pt x="649" y="155"/>
                </a:lnTo>
                <a:lnTo>
                  <a:pt x="647" y="156"/>
                </a:lnTo>
                <a:lnTo>
                  <a:pt x="647" y="156"/>
                </a:lnTo>
                <a:lnTo>
                  <a:pt x="646" y="155"/>
                </a:lnTo>
                <a:lnTo>
                  <a:pt x="645" y="155"/>
                </a:lnTo>
                <a:lnTo>
                  <a:pt x="646" y="152"/>
                </a:lnTo>
                <a:lnTo>
                  <a:pt x="646" y="150"/>
                </a:lnTo>
                <a:lnTo>
                  <a:pt x="643" y="147"/>
                </a:lnTo>
                <a:lnTo>
                  <a:pt x="641" y="144"/>
                </a:lnTo>
                <a:lnTo>
                  <a:pt x="638" y="143"/>
                </a:lnTo>
                <a:lnTo>
                  <a:pt x="638" y="139"/>
                </a:lnTo>
                <a:lnTo>
                  <a:pt x="638" y="138"/>
                </a:lnTo>
                <a:lnTo>
                  <a:pt x="637" y="138"/>
                </a:lnTo>
                <a:lnTo>
                  <a:pt x="637" y="139"/>
                </a:lnTo>
                <a:lnTo>
                  <a:pt x="637" y="143"/>
                </a:lnTo>
                <a:lnTo>
                  <a:pt x="634" y="144"/>
                </a:lnTo>
                <a:lnTo>
                  <a:pt x="631" y="147"/>
                </a:lnTo>
                <a:lnTo>
                  <a:pt x="629" y="150"/>
                </a:lnTo>
                <a:lnTo>
                  <a:pt x="629" y="152"/>
                </a:lnTo>
                <a:lnTo>
                  <a:pt x="630" y="154"/>
                </a:lnTo>
                <a:lnTo>
                  <a:pt x="630" y="155"/>
                </a:lnTo>
                <a:lnTo>
                  <a:pt x="630" y="155"/>
                </a:lnTo>
                <a:lnTo>
                  <a:pt x="627" y="155"/>
                </a:lnTo>
                <a:lnTo>
                  <a:pt x="626" y="156"/>
                </a:lnTo>
                <a:lnTo>
                  <a:pt x="626" y="155"/>
                </a:lnTo>
                <a:lnTo>
                  <a:pt x="623" y="155"/>
                </a:lnTo>
                <a:lnTo>
                  <a:pt x="622" y="155"/>
                </a:lnTo>
                <a:lnTo>
                  <a:pt x="619" y="156"/>
                </a:lnTo>
                <a:lnTo>
                  <a:pt x="619" y="159"/>
                </a:lnTo>
                <a:lnTo>
                  <a:pt x="618" y="160"/>
                </a:lnTo>
                <a:lnTo>
                  <a:pt x="619" y="162"/>
                </a:lnTo>
                <a:lnTo>
                  <a:pt x="618" y="162"/>
                </a:lnTo>
                <a:lnTo>
                  <a:pt x="618" y="170"/>
                </a:lnTo>
                <a:lnTo>
                  <a:pt x="611" y="170"/>
                </a:lnTo>
                <a:lnTo>
                  <a:pt x="611" y="167"/>
                </a:lnTo>
                <a:lnTo>
                  <a:pt x="610" y="167"/>
                </a:lnTo>
                <a:lnTo>
                  <a:pt x="610" y="170"/>
                </a:lnTo>
                <a:lnTo>
                  <a:pt x="606" y="170"/>
                </a:lnTo>
                <a:lnTo>
                  <a:pt x="606" y="167"/>
                </a:lnTo>
                <a:lnTo>
                  <a:pt x="606" y="167"/>
                </a:lnTo>
                <a:lnTo>
                  <a:pt x="606" y="170"/>
                </a:lnTo>
                <a:lnTo>
                  <a:pt x="602" y="170"/>
                </a:lnTo>
                <a:lnTo>
                  <a:pt x="602" y="167"/>
                </a:lnTo>
                <a:lnTo>
                  <a:pt x="600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67"/>
                </a:lnTo>
                <a:lnTo>
                  <a:pt x="599" y="167"/>
                </a:lnTo>
                <a:lnTo>
                  <a:pt x="599" y="170"/>
                </a:lnTo>
                <a:lnTo>
                  <a:pt x="598" y="170"/>
                </a:lnTo>
                <a:lnTo>
                  <a:pt x="598" y="171"/>
                </a:lnTo>
                <a:lnTo>
                  <a:pt x="598" y="171"/>
                </a:lnTo>
                <a:lnTo>
                  <a:pt x="596" y="171"/>
                </a:lnTo>
                <a:lnTo>
                  <a:pt x="596" y="171"/>
                </a:lnTo>
                <a:lnTo>
                  <a:pt x="595" y="171"/>
                </a:lnTo>
                <a:lnTo>
                  <a:pt x="595" y="167"/>
                </a:lnTo>
                <a:lnTo>
                  <a:pt x="595" y="167"/>
                </a:lnTo>
                <a:lnTo>
                  <a:pt x="595" y="171"/>
                </a:lnTo>
                <a:lnTo>
                  <a:pt x="594" y="171"/>
                </a:lnTo>
                <a:lnTo>
                  <a:pt x="594" y="174"/>
                </a:lnTo>
                <a:lnTo>
                  <a:pt x="594" y="174"/>
                </a:lnTo>
                <a:lnTo>
                  <a:pt x="594" y="174"/>
                </a:lnTo>
                <a:lnTo>
                  <a:pt x="592" y="175"/>
                </a:lnTo>
                <a:lnTo>
                  <a:pt x="592" y="174"/>
                </a:lnTo>
                <a:lnTo>
                  <a:pt x="591" y="174"/>
                </a:lnTo>
                <a:lnTo>
                  <a:pt x="590" y="174"/>
                </a:lnTo>
                <a:lnTo>
                  <a:pt x="588" y="175"/>
                </a:lnTo>
                <a:lnTo>
                  <a:pt x="588" y="167"/>
                </a:lnTo>
                <a:lnTo>
                  <a:pt x="587" y="167"/>
                </a:lnTo>
                <a:lnTo>
                  <a:pt x="588" y="166"/>
                </a:lnTo>
                <a:lnTo>
                  <a:pt x="588" y="163"/>
                </a:lnTo>
                <a:lnTo>
                  <a:pt x="587" y="162"/>
                </a:lnTo>
                <a:lnTo>
                  <a:pt x="585" y="159"/>
                </a:lnTo>
                <a:lnTo>
                  <a:pt x="584" y="158"/>
                </a:lnTo>
                <a:lnTo>
                  <a:pt x="583" y="158"/>
                </a:lnTo>
                <a:lnTo>
                  <a:pt x="583" y="154"/>
                </a:lnTo>
                <a:lnTo>
                  <a:pt x="581" y="154"/>
                </a:lnTo>
                <a:lnTo>
                  <a:pt x="581" y="158"/>
                </a:lnTo>
                <a:lnTo>
                  <a:pt x="581" y="158"/>
                </a:lnTo>
                <a:lnTo>
                  <a:pt x="579" y="159"/>
                </a:lnTo>
                <a:lnTo>
                  <a:pt x="579" y="160"/>
                </a:lnTo>
                <a:lnTo>
                  <a:pt x="579" y="160"/>
                </a:lnTo>
                <a:lnTo>
                  <a:pt x="576" y="159"/>
                </a:lnTo>
                <a:lnTo>
                  <a:pt x="575" y="158"/>
                </a:lnTo>
                <a:lnTo>
                  <a:pt x="575" y="154"/>
                </a:lnTo>
                <a:lnTo>
                  <a:pt x="575" y="154"/>
                </a:lnTo>
                <a:lnTo>
                  <a:pt x="575" y="158"/>
                </a:lnTo>
                <a:lnTo>
                  <a:pt x="573" y="159"/>
                </a:lnTo>
                <a:lnTo>
                  <a:pt x="572" y="160"/>
                </a:lnTo>
                <a:lnTo>
                  <a:pt x="571" y="160"/>
                </a:lnTo>
                <a:lnTo>
                  <a:pt x="571" y="158"/>
                </a:lnTo>
                <a:lnTo>
                  <a:pt x="569" y="156"/>
                </a:lnTo>
                <a:lnTo>
                  <a:pt x="567" y="154"/>
                </a:lnTo>
                <a:lnTo>
                  <a:pt x="565" y="152"/>
                </a:lnTo>
                <a:lnTo>
                  <a:pt x="564" y="148"/>
                </a:lnTo>
                <a:lnTo>
                  <a:pt x="564" y="148"/>
                </a:lnTo>
                <a:lnTo>
                  <a:pt x="564" y="144"/>
                </a:lnTo>
                <a:lnTo>
                  <a:pt x="564" y="144"/>
                </a:lnTo>
                <a:lnTo>
                  <a:pt x="564" y="148"/>
                </a:lnTo>
                <a:lnTo>
                  <a:pt x="564" y="148"/>
                </a:lnTo>
                <a:lnTo>
                  <a:pt x="563" y="152"/>
                </a:lnTo>
                <a:lnTo>
                  <a:pt x="560" y="154"/>
                </a:lnTo>
                <a:lnTo>
                  <a:pt x="559" y="156"/>
                </a:lnTo>
                <a:lnTo>
                  <a:pt x="557" y="158"/>
                </a:lnTo>
                <a:lnTo>
                  <a:pt x="557" y="160"/>
                </a:lnTo>
                <a:lnTo>
                  <a:pt x="556" y="159"/>
                </a:lnTo>
                <a:lnTo>
                  <a:pt x="553" y="158"/>
                </a:lnTo>
                <a:lnTo>
                  <a:pt x="553" y="156"/>
                </a:lnTo>
                <a:lnTo>
                  <a:pt x="552" y="154"/>
                </a:lnTo>
                <a:lnTo>
                  <a:pt x="552" y="154"/>
                </a:lnTo>
                <a:lnTo>
                  <a:pt x="552" y="156"/>
                </a:lnTo>
                <a:lnTo>
                  <a:pt x="550" y="158"/>
                </a:lnTo>
                <a:lnTo>
                  <a:pt x="549" y="159"/>
                </a:lnTo>
                <a:lnTo>
                  <a:pt x="549" y="159"/>
                </a:lnTo>
                <a:lnTo>
                  <a:pt x="546" y="159"/>
                </a:lnTo>
                <a:lnTo>
                  <a:pt x="546" y="158"/>
                </a:lnTo>
                <a:lnTo>
                  <a:pt x="546" y="154"/>
                </a:lnTo>
                <a:lnTo>
                  <a:pt x="545" y="154"/>
                </a:lnTo>
                <a:lnTo>
                  <a:pt x="545" y="158"/>
                </a:lnTo>
                <a:lnTo>
                  <a:pt x="545" y="159"/>
                </a:lnTo>
                <a:lnTo>
                  <a:pt x="542" y="160"/>
                </a:lnTo>
                <a:lnTo>
                  <a:pt x="541" y="162"/>
                </a:lnTo>
                <a:lnTo>
                  <a:pt x="540" y="163"/>
                </a:lnTo>
                <a:lnTo>
                  <a:pt x="540" y="166"/>
                </a:lnTo>
                <a:lnTo>
                  <a:pt x="541" y="167"/>
                </a:lnTo>
                <a:lnTo>
                  <a:pt x="541" y="167"/>
                </a:lnTo>
                <a:lnTo>
                  <a:pt x="541" y="175"/>
                </a:lnTo>
                <a:lnTo>
                  <a:pt x="538" y="175"/>
                </a:lnTo>
                <a:lnTo>
                  <a:pt x="538" y="175"/>
                </a:lnTo>
                <a:lnTo>
                  <a:pt x="537" y="174"/>
                </a:lnTo>
                <a:lnTo>
                  <a:pt x="536" y="174"/>
                </a:lnTo>
                <a:lnTo>
                  <a:pt x="536" y="173"/>
                </a:lnTo>
                <a:lnTo>
                  <a:pt x="536" y="173"/>
                </a:lnTo>
                <a:lnTo>
                  <a:pt x="536" y="170"/>
                </a:lnTo>
                <a:lnTo>
                  <a:pt x="536" y="170"/>
                </a:lnTo>
                <a:lnTo>
                  <a:pt x="536" y="173"/>
                </a:lnTo>
                <a:lnTo>
                  <a:pt x="536" y="173"/>
                </a:lnTo>
                <a:lnTo>
                  <a:pt x="536" y="174"/>
                </a:lnTo>
                <a:lnTo>
                  <a:pt x="534" y="174"/>
                </a:lnTo>
                <a:lnTo>
                  <a:pt x="533" y="174"/>
                </a:lnTo>
                <a:lnTo>
                  <a:pt x="533" y="173"/>
                </a:lnTo>
                <a:lnTo>
                  <a:pt x="533" y="173"/>
                </a:lnTo>
                <a:lnTo>
                  <a:pt x="533" y="170"/>
                </a:lnTo>
                <a:lnTo>
                  <a:pt x="533" y="170"/>
                </a:lnTo>
                <a:lnTo>
                  <a:pt x="533" y="173"/>
                </a:lnTo>
                <a:lnTo>
                  <a:pt x="533" y="173"/>
                </a:lnTo>
                <a:lnTo>
                  <a:pt x="532" y="174"/>
                </a:lnTo>
                <a:lnTo>
                  <a:pt x="530" y="174"/>
                </a:lnTo>
                <a:lnTo>
                  <a:pt x="530" y="175"/>
                </a:lnTo>
                <a:lnTo>
                  <a:pt x="530" y="175"/>
                </a:lnTo>
                <a:lnTo>
                  <a:pt x="530" y="175"/>
                </a:lnTo>
                <a:lnTo>
                  <a:pt x="530" y="174"/>
                </a:lnTo>
                <a:lnTo>
                  <a:pt x="530" y="173"/>
                </a:lnTo>
                <a:lnTo>
                  <a:pt x="530" y="170"/>
                </a:lnTo>
                <a:lnTo>
                  <a:pt x="529" y="167"/>
                </a:lnTo>
                <a:lnTo>
                  <a:pt x="528" y="167"/>
                </a:lnTo>
                <a:lnTo>
                  <a:pt x="526" y="166"/>
                </a:lnTo>
                <a:lnTo>
                  <a:pt x="526" y="162"/>
                </a:lnTo>
                <a:lnTo>
                  <a:pt x="526" y="162"/>
                </a:lnTo>
                <a:lnTo>
                  <a:pt x="526" y="166"/>
                </a:lnTo>
                <a:lnTo>
                  <a:pt x="525" y="167"/>
                </a:lnTo>
                <a:lnTo>
                  <a:pt x="522" y="167"/>
                </a:lnTo>
                <a:lnTo>
                  <a:pt x="521" y="170"/>
                </a:lnTo>
                <a:lnTo>
                  <a:pt x="521" y="173"/>
                </a:lnTo>
                <a:lnTo>
                  <a:pt x="522" y="174"/>
                </a:lnTo>
                <a:lnTo>
                  <a:pt x="522" y="174"/>
                </a:lnTo>
                <a:lnTo>
                  <a:pt x="521" y="174"/>
                </a:lnTo>
                <a:lnTo>
                  <a:pt x="519" y="174"/>
                </a:lnTo>
                <a:lnTo>
                  <a:pt x="519" y="173"/>
                </a:lnTo>
                <a:lnTo>
                  <a:pt x="519" y="173"/>
                </a:lnTo>
                <a:lnTo>
                  <a:pt x="519" y="170"/>
                </a:lnTo>
                <a:lnTo>
                  <a:pt x="519" y="170"/>
                </a:lnTo>
                <a:lnTo>
                  <a:pt x="519" y="173"/>
                </a:lnTo>
                <a:lnTo>
                  <a:pt x="519" y="173"/>
                </a:lnTo>
                <a:lnTo>
                  <a:pt x="519" y="174"/>
                </a:lnTo>
                <a:lnTo>
                  <a:pt x="518" y="174"/>
                </a:lnTo>
                <a:lnTo>
                  <a:pt x="517" y="174"/>
                </a:lnTo>
                <a:lnTo>
                  <a:pt x="517" y="173"/>
                </a:lnTo>
                <a:lnTo>
                  <a:pt x="517" y="173"/>
                </a:lnTo>
                <a:lnTo>
                  <a:pt x="517" y="170"/>
                </a:lnTo>
                <a:lnTo>
                  <a:pt x="517" y="170"/>
                </a:lnTo>
                <a:lnTo>
                  <a:pt x="517" y="173"/>
                </a:lnTo>
                <a:lnTo>
                  <a:pt x="517" y="173"/>
                </a:lnTo>
                <a:lnTo>
                  <a:pt x="517" y="174"/>
                </a:lnTo>
                <a:lnTo>
                  <a:pt x="515" y="174"/>
                </a:lnTo>
                <a:lnTo>
                  <a:pt x="506" y="174"/>
                </a:lnTo>
                <a:lnTo>
                  <a:pt x="506" y="174"/>
                </a:lnTo>
                <a:lnTo>
                  <a:pt x="506" y="174"/>
                </a:lnTo>
                <a:lnTo>
                  <a:pt x="505" y="173"/>
                </a:lnTo>
                <a:lnTo>
                  <a:pt x="505" y="173"/>
                </a:lnTo>
                <a:lnTo>
                  <a:pt x="505" y="173"/>
                </a:lnTo>
                <a:lnTo>
                  <a:pt x="503" y="173"/>
                </a:lnTo>
                <a:lnTo>
                  <a:pt x="503" y="168"/>
                </a:lnTo>
                <a:lnTo>
                  <a:pt x="503" y="168"/>
                </a:lnTo>
                <a:lnTo>
                  <a:pt x="503" y="173"/>
                </a:lnTo>
                <a:lnTo>
                  <a:pt x="502" y="173"/>
                </a:lnTo>
                <a:lnTo>
                  <a:pt x="502" y="168"/>
                </a:lnTo>
                <a:lnTo>
                  <a:pt x="474" y="156"/>
                </a:lnTo>
                <a:lnTo>
                  <a:pt x="474" y="154"/>
                </a:lnTo>
                <a:lnTo>
                  <a:pt x="420" y="154"/>
                </a:lnTo>
                <a:lnTo>
                  <a:pt x="420" y="152"/>
                </a:lnTo>
                <a:lnTo>
                  <a:pt x="417" y="152"/>
                </a:lnTo>
                <a:lnTo>
                  <a:pt x="416" y="151"/>
                </a:lnTo>
                <a:lnTo>
                  <a:pt x="416" y="143"/>
                </a:lnTo>
                <a:lnTo>
                  <a:pt x="416" y="143"/>
                </a:lnTo>
                <a:lnTo>
                  <a:pt x="416" y="144"/>
                </a:lnTo>
                <a:lnTo>
                  <a:pt x="413" y="144"/>
                </a:lnTo>
                <a:lnTo>
                  <a:pt x="410" y="143"/>
                </a:lnTo>
                <a:lnTo>
                  <a:pt x="408" y="140"/>
                </a:lnTo>
                <a:lnTo>
                  <a:pt x="405" y="139"/>
                </a:lnTo>
                <a:lnTo>
                  <a:pt x="402" y="139"/>
                </a:lnTo>
                <a:lnTo>
                  <a:pt x="402" y="135"/>
                </a:lnTo>
                <a:lnTo>
                  <a:pt x="401" y="132"/>
                </a:lnTo>
                <a:lnTo>
                  <a:pt x="397" y="131"/>
                </a:lnTo>
                <a:lnTo>
                  <a:pt x="397" y="128"/>
                </a:lnTo>
                <a:lnTo>
                  <a:pt x="396" y="128"/>
                </a:lnTo>
                <a:lnTo>
                  <a:pt x="394" y="128"/>
                </a:lnTo>
                <a:lnTo>
                  <a:pt x="396" y="127"/>
                </a:lnTo>
                <a:lnTo>
                  <a:pt x="394" y="123"/>
                </a:lnTo>
                <a:lnTo>
                  <a:pt x="394" y="98"/>
                </a:lnTo>
                <a:lnTo>
                  <a:pt x="394" y="98"/>
                </a:lnTo>
                <a:lnTo>
                  <a:pt x="394" y="96"/>
                </a:lnTo>
                <a:lnTo>
                  <a:pt x="394" y="96"/>
                </a:lnTo>
                <a:lnTo>
                  <a:pt x="394" y="98"/>
                </a:lnTo>
                <a:lnTo>
                  <a:pt x="394" y="98"/>
                </a:lnTo>
                <a:lnTo>
                  <a:pt x="394" y="123"/>
                </a:lnTo>
                <a:lnTo>
                  <a:pt x="393" y="127"/>
                </a:lnTo>
                <a:lnTo>
                  <a:pt x="394" y="128"/>
                </a:lnTo>
                <a:lnTo>
                  <a:pt x="393" y="128"/>
                </a:lnTo>
                <a:lnTo>
                  <a:pt x="392" y="128"/>
                </a:lnTo>
                <a:lnTo>
                  <a:pt x="392" y="129"/>
                </a:lnTo>
                <a:lnTo>
                  <a:pt x="392" y="131"/>
                </a:lnTo>
                <a:lnTo>
                  <a:pt x="388" y="132"/>
                </a:lnTo>
                <a:lnTo>
                  <a:pt x="386" y="135"/>
                </a:lnTo>
                <a:lnTo>
                  <a:pt x="386" y="135"/>
                </a:lnTo>
                <a:lnTo>
                  <a:pt x="386" y="139"/>
                </a:lnTo>
                <a:lnTo>
                  <a:pt x="385" y="139"/>
                </a:lnTo>
                <a:lnTo>
                  <a:pt x="381" y="140"/>
                </a:lnTo>
                <a:lnTo>
                  <a:pt x="378" y="143"/>
                </a:lnTo>
                <a:lnTo>
                  <a:pt x="377" y="144"/>
                </a:lnTo>
                <a:lnTo>
                  <a:pt x="373" y="144"/>
                </a:lnTo>
                <a:lnTo>
                  <a:pt x="373" y="143"/>
                </a:lnTo>
                <a:lnTo>
                  <a:pt x="373" y="143"/>
                </a:lnTo>
                <a:lnTo>
                  <a:pt x="373" y="152"/>
                </a:lnTo>
                <a:lnTo>
                  <a:pt x="373" y="152"/>
                </a:lnTo>
                <a:lnTo>
                  <a:pt x="369" y="152"/>
                </a:lnTo>
                <a:lnTo>
                  <a:pt x="369" y="154"/>
                </a:lnTo>
                <a:lnTo>
                  <a:pt x="312" y="154"/>
                </a:lnTo>
                <a:lnTo>
                  <a:pt x="312" y="156"/>
                </a:lnTo>
                <a:lnTo>
                  <a:pt x="289" y="168"/>
                </a:lnTo>
                <a:lnTo>
                  <a:pt x="289" y="173"/>
                </a:lnTo>
                <a:lnTo>
                  <a:pt x="286" y="173"/>
                </a:lnTo>
                <a:lnTo>
                  <a:pt x="286" y="189"/>
                </a:lnTo>
                <a:lnTo>
                  <a:pt x="282" y="189"/>
                </a:lnTo>
                <a:lnTo>
                  <a:pt x="277" y="190"/>
                </a:lnTo>
                <a:lnTo>
                  <a:pt x="277" y="194"/>
                </a:lnTo>
                <a:lnTo>
                  <a:pt x="265" y="194"/>
                </a:lnTo>
                <a:lnTo>
                  <a:pt x="254" y="195"/>
                </a:lnTo>
                <a:lnTo>
                  <a:pt x="250" y="197"/>
                </a:lnTo>
                <a:lnTo>
                  <a:pt x="231" y="198"/>
                </a:lnTo>
                <a:lnTo>
                  <a:pt x="227" y="194"/>
                </a:lnTo>
                <a:lnTo>
                  <a:pt x="212" y="194"/>
                </a:lnTo>
                <a:lnTo>
                  <a:pt x="211" y="193"/>
                </a:lnTo>
                <a:lnTo>
                  <a:pt x="211" y="187"/>
                </a:lnTo>
                <a:lnTo>
                  <a:pt x="212" y="186"/>
                </a:lnTo>
                <a:lnTo>
                  <a:pt x="210" y="186"/>
                </a:lnTo>
                <a:lnTo>
                  <a:pt x="206" y="178"/>
                </a:lnTo>
                <a:lnTo>
                  <a:pt x="202" y="186"/>
                </a:lnTo>
                <a:lnTo>
                  <a:pt x="200" y="186"/>
                </a:lnTo>
                <a:lnTo>
                  <a:pt x="200" y="187"/>
                </a:lnTo>
                <a:lnTo>
                  <a:pt x="200" y="193"/>
                </a:lnTo>
                <a:lnTo>
                  <a:pt x="199" y="195"/>
                </a:lnTo>
                <a:lnTo>
                  <a:pt x="105" y="198"/>
                </a:lnTo>
                <a:lnTo>
                  <a:pt x="98" y="202"/>
                </a:lnTo>
                <a:lnTo>
                  <a:pt x="83" y="202"/>
                </a:lnTo>
                <a:lnTo>
                  <a:pt x="79" y="201"/>
                </a:lnTo>
                <a:lnTo>
                  <a:pt x="78" y="202"/>
                </a:lnTo>
                <a:lnTo>
                  <a:pt x="24" y="204"/>
                </a:lnTo>
                <a:lnTo>
                  <a:pt x="18" y="206"/>
                </a:lnTo>
                <a:lnTo>
                  <a:pt x="18" y="204"/>
                </a:lnTo>
                <a:lnTo>
                  <a:pt x="18" y="202"/>
                </a:lnTo>
                <a:lnTo>
                  <a:pt x="16" y="202"/>
                </a:lnTo>
                <a:lnTo>
                  <a:pt x="13" y="193"/>
                </a:lnTo>
                <a:lnTo>
                  <a:pt x="8" y="202"/>
                </a:lnTo>
                <a:lnTo>
                  <a:pt x="6" y="202"/>
                </a:lnTo>
                <a:lnTo>
                  <a:pt x="6" y="204"/>
                </a:lnTo>
                <a:lnTo>
                  <a:pt x="6" y="209"/>
                </a:lnTo>
                <a:lnTo>
                  <a:pt x="5" y="216"/>
                </a:lnTo>
                <a:lnTo>
                  <a:pt x="0" y="216"/>
                </a:lnTo>
                <a:lnTo>
                  <a:pt x="0" y="228"/>
                </a:lnTo>
                <a:lnTo>
                  <a:pt x="0" y="229"/>
                </a:lnTo>
                <a:lnTo>
                  <a:pt x="0" y="229"/>
                </a:lnTo>
                <a:lnTo>
                  <a:pt x="0" y="239"/>
                </a:lnTo>
                <a:lnTo>
                  <a:pt x="0" y="239"/>
                </a:lnTo>
                <a:lnTo>
                  <a:pt x="234" y="239"/>
                </a:lnTo>
                <a:lnTo>
                  <a:pt x="266" y="239"/>
                </a:lnTo>
                <a:lnTo>
                  <a:pt x="393" y="239"/>
                </a:lnTo>
                <a:lnTo>
                  <a:pt x="1477" y="239"/>
                </a:lnTo>
                <a:lnTo>
                  <a:pt x="1477" y="216"/>
                </a:lnTo>
                <a:lnTo>
                  <a:pt x="1477" y="216"/>
                </a:lnTo>
                <a:close/>
                <a:moveTo>
                  <a:pt x="836" y="107"/>
                </a:moveTo>
                <a:lnTo>
                  <a:pt x="836" y="107"/>
                </a:lnTo>
                <a:lnTo>
                  <a:pt x="836" y="107"/>
                </a:lnTo>
                <a:lnTo>
                  <a:pt x="836" y="107"/>
                </a:lnTo>
                <a:close/>
                <a:moveTo>
                  <a:pt x="839" y="120"/>
                </a:moveTo>
                <a:lnTo>
                  <a:pt x="839" y="120"/>
                </a:lnTo>
                <a:lnTo>
                  <a:pt x="839" y="120"/>
                </a:lnTo>
                <a:lnTo>
                  <a:pt x="839" y="120"/>
                </a:lnTo>
                <a:close/>
                <a:moveTo>
                  <a:pt x="893" y="198"/>
                </a:move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8"/>
                </a:lnTo>
                <a:lnTo>
                  <a:pt x="893" y="197"/>
                </a:lnTo>
                <a:lnTo>
                  <a:pt x="893" y="197"/>
                </a:lnTo>
                <a:lnTo>
                  <a:pt x="894" y="197"/>
                </a:lnTo>
                <a:lnTo>
                  <a:pt x="894" y="197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8"/>
                </a:lnTo>
                <a:lnTo>
                  <a:pt x="894" y="199"/>
                </a:lnTo>
                <a:lnTo>
                  <a:pt x="894" y="199"/>
                </a:lnTo>
                <a:lnTo>
                  <a:pt x="894" y="199"/>
                </a:lnTo>
                <a:lnTo>
                  <a:pt x="895" y="199"/>
                </a:lnTo>
                <a:lnTo>
                  <a:pt x="895" y="198"/>
                </a:lnTo>
                <a:lnTo>
                  <a:pt x="895" y="198"/>
                </a:lnTo>
                <a:lnTo>
                  <a:pt x="895" y="198"/>
                </a:lnTo>
                <a:lnTo>
                  <a:pt x="895" y="197"/>
                </a:lnTo>
                <a:lnTo>
                  <a:pt x="895" y="197"/>
                </a:lnTo>
                <a:lnTo>
                  <a:pt x="895" y="197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8"/>
                </a:lnTo>
                <a:lnTo>
                  <a:pt x="897" y="199"/>
                </a:lnTo>
                <a:lnTo>
                  <a:pt x="897" y="201"/>
                </a:lnTo>
                <a:lnTo>
                  <a:pt x="897" y="201"/>
                </a:lnTo>
                <a:lnTo>
                  <a:pt x="897" y="201"/>
                </a:lnTo>
                <a:lnTo>
                  <a:pt x="898" y="201"/>
                </a:lnTo>
                <a:lnTo>
                  <a:pt x="898" y="199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8"/>
                </a:lnTo>
                <a:lnTo>
                  <a:pt x="898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7"/>
                </a:lnTo>
                <a:lnTo>
                  <a:pt x="899" y="198"/>
                </a:lnTo>
                <a:lnTo>
                  <a:pt x="899" y="198"/>
                </a:lnTo>
                <a:lnTo>
                  <a:pt x="899" y="198"/>
                </a:lnTo>
                <a:lnTo>
                  <a:pt x="899" y="199"/>
                </a:lnTo>
                <a:lnTo>
                  <a:pt x="899" y="201"/>
                </a:lnTo>
                <a:lnTo>
                  <a:pt x="899" y="201"/>
                </a:lnTo>
                <a:lnTo>
                  <a:pt x="899" y="201"/>
                </a:lnTo>
                <a:lnTo>
                  <a:pt x="899" y="202"/>
                </a:lnTo>
                <a:lnTo>
                  <a:pt x="901" y="204"/>
                </a:lnTo>
                <a:lnTo>
                  <a:pt x="901" y="205"/>
                </a:lnTo>
                <a:lnTo>
                  <a:pt x="899" y="205"/>
                </a:lnTo>
                <a:lnTo>
                  <a:pt x="899" y="206"/>
                </a:lnTo>
                <a:lnTo>
                  <a:pt x="901" y="206"/>
                </a:lnTo>
                <a:lnTo>
                  <a:pt x="901" y="210"/>
                </a:lnTo>
                <a:lnTo>
                  <a:pt x="899" y="210"/>
                </a:lnTo>
                <a:lnTo>
                  <a:pt x="901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3"/>
                </a:lnTo>
                <a:lnTo>
                  <a:pt x="899" y="214"/>
                </a:lnTo>
                <a:lnTo>
                  <a:pt x="893" y="213"/>
                </a:lnTo>
                <a:lnTo>
                  <a:pt x="893" y="212"/>
                </a:lnTo>
                <a:lnTo>
                  <a:pt x="891" y="212"/>
                </a:lnTo>
                <a:lnTo>
                  <a:pt x="891" y="208"/>
                </a:lnTo>
                <a:lnTo>
                  <a:pt x="893" y="208"/>
                </a:lnTo>
                <a:lnTo>
                  <a:pt x="893" y="206"/>
                </a:lnTo>
                <a:lnTo>
                  <a:pt x="891" y="206"/>
                </a:lnTo>
                <a:lnTo>
                  <a:pt x="891" y="204"/>
                </a:lnTo>
                <a:lnTo>
                  <a:pt x="891" y="202"/>
                </a:lnTo>
                <a:lnTo>
                  <a:pt x="893" y="202"/>
                </a:lnTo>
                <a:lnTo>
                  <a:pt x="893" y="202"/>
                </a:lnTo>
                <a:lnTo>
                  <a:pt x="891" y="201"/>
                </a:lnTo>
                <a:lnTo>
                  <a:pt x="891" y="201"/>
                </a:lnTo>
                <a:lnTo>
                  <a:pt x="893" y="199"/>
                </a:lnTo>
                <a:lnTo>
                  <a:pt x="893" y="198"/>
                </a:lnTo>
                <a:close/>
                <a:moveTo>
                  <a:pt x="840" y="112"/>
                </a:moveTo>
                <a:lnTo>
                  <a:pt x="839" y="112"/>
                </a:lnTo>
                <a:lnTo>
                  <a:pt x="839" y="113"/>
                </a:lnTo>
                <a:lnTo>
                  <a:pt x="839" y="113"/>
                </a:lnTo>
                <a:lnTo>
                  <a:pt x="840" y="113"/>
                </a:lnTo>
                <a:lnTo>
                  <a:pt x="840" y="116"/>
                </a:lnTo>
                <a:lnTo>
                  <a:pt x="840" y="116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7"/>
                </a:lnTo>
                <a:lnTo>
                  <a:pt x="839" y="115"/>
                </a:lnTo>
                <a:lnTo>
                  <a:pt x="839" y="115"/>
                </a:lnTo>
                <a:lnTo>
                  <a:pt x="839" y="115"/>
                </a:lnTo>
                <a:lnTo>
                  <a:pt x="839" y="113"/>
                </a:lnTo>
                <a:lnTo>
                  <a:pt x="839" y="113"/>
                </a:lnTo>
                <a:lnTo>
                  <a:pt x="839" y="109"/>
                </a:lnTo>
                <a:lnTo>
                  <a:pt x="840" y="109"/>
                </a:lnTo>
                <a:lnTo>
                  <a:pt x="840" y="112"/>
                </a:lnTo>
                <a:close/>
                <a:moveTo>
                  <a:pt x="840" y="107"/>
                </a:moveTo>
                <a:lnTo>
                  <a:pt x="840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8"/>
                </a:lnTo>
                <a:lnTo>
                  <a:pt x="839" y="107"/>
                </a:lnTo>
                <a:lnTo>
                  <a:pt x="840" y="107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6" y="109"/>
                </a:lnTo>
                <a:lnTo>
                  <a:pt x="836" y="109"/>
                </a:lnTo>
                <a:lnTo>
                  <a:pt x="836" y="109"/>
                </a:lnTo>
                <a:close/>
                <a:moveTo>
                  <a:pt x="836" y="109"/>
                </a:moveTo>
                <a:lnTo>
                  <a:pt x="836" y="109"/>
                </a:lnTo>
                <a:lnTo>
                  <a:pt x="837" y="109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5"/>
                </a:lnTo>
                <a:lnTo>
                  <a:pt x="837" y="117"/>
                </a:lnTo>
                <a:lnTo>
                  <a:pt x="837" y="117"/>
                </a:lnTo>
                <a:lnTo>
                  <a:pt x="837" y="117"/>
                </a:lnTo>
                <a:lnTo>
                  <a:pt x="837" y="119"/>
                </a:lnTo>
                <a:lnTo>
                  <a:pt x="836" y="119"/>
                </a:lnTo>
                <a:lnTo>
                  <a:pt x="836" y="119"/>
                </a:lnTo>
                <a:lnTo>
                  <a:pt x="836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0"/>
                </a:lnTo>
                <a:lnTo>
                  <a:pt x="837" y="123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25"/>
                </a:lnTo>
                <a:lnTo>
                  <a:pt x="836" y="116"/>
                </a:lnTo>
                <a:lnTo>
                  <a:pt x="836" y="115"/>
                </a:lnTo>
                <a:lnTo>
                  <a:pt x="837" y="112"/>
                </a:lnTo>
                <a:lnTo>
                  <a:pt x="836" y="112"/>
                </a:lnTo>
                <a:lnTo>
                  <a:pt x="835" y="111"/>
                </a:lnTo>
                <a:lnTo>
                  <a:pt x="835" y="109"/>
                </a:lnTo>
                <a:lnTo>
                  <a:pt x="836" y="109"/>
                </a:lnTo>
                <a:close/>
                <a:moveTo>
                  <a:pt x="828" y="131"/>
                </a:moveTo>
                <a:lnTo>
                  <a:pt x="828" y="131"/>
                </a:lnTo>
                <a:lnTo>
                  <a:pt x="828" y="131"/>
                </a:lnTo>
                <a:lnTo>
                  <a:pt x="828" y="131"/>
                </a:lnTo>
                <a:close/>
                <a:moveTo>
                  <a:pt x="727" y="206"/>
                </a:move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5"/>
                </a:lnTo>
                <a:lnTo>
                  <a:pt x="727" y="201"/>
                </a:lnTo>
                <a:lnTo>
                  <a:pt x="728" y="201"/>
                </a:lnTo>
                <a:lnTo>
                  <a:pt x="728" y="199"/>
                </a:lnTo>
                <a:lnTo>
                  <a:pt x="727" y="199"/>
                </a:lnTo>
                <a:lnTo>
                  <a:pt x="727" y="199"/>
                </a:lnTo>
                <a:lnTo>
                  <a:pt x="728" y="198"/>
                </a:lnTo>
                <a:lnTo>
                  <a:pt x="728" y="197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8"/>
                </a:lnTo>
                <a:lnTo>
                  <a:pt x="728" y="199"/>
                </a:lnTo>
                <a:lnTo>
                  <a:pt x="728" y="201"/>
                </a:lnTo>
                <a:lnTo>
                  <a:pt x="730" y="201"/>
                </a:lnTo>
                <a:lnTo>
                  <a:pt x="730" y="199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0" y="198"/>
                </a:lnTo>
                <a:lnTo>
                  <a:pt x="731" y="197"/>
                </a:lnTo>
                <a:lnTo>
                  <a:pt x="731" y="197"/>
                </a:lnTo>
                <a:lnTo>
                  <a:pt x="731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7"/>
                </a:lnTo>
                <a:lnTo>
                  <a:pt x="732" y="198"/>
                </a:lnTo>
                <a:lnTo>
                  <a:pt x="732" y="198"/>
                </a:lnTo>
                <a:lnTo>
                  <a:pt x="734" y="199"/>
                </a:lnTo>
                <a:lnTo>
                  <a:pt x="734" y="199"/>
                </a:lnTo>
                <a:lnTo>
                  <a:pt x="734" y="198"/>
                </a:lnTo>
                <a:lnTo>
                  <a:pt x="734" y="198"/>
                </a:lnTo>
                <a:lnTo>
                  <a:pt x="734" y="197"/>
                </a:lnTo>
                <a:lnTo>
                  <a:pt x="734" y="197"/>
                </a:lnTo>
                <a:lnTo>
                  <a:pt x="734" y="197"/>
                </a:lnTo>
                <a:lnTo>
                  <a:pt x="735" y="197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8"/>
                </a:lnTo>
                <a:lnTo>
                  <a:pt x="735" y="199"/>
                </a:lnTo>
                <a:lnTo>
                  <a:pt x="735" y="201"/>
                </a:lnTo>
                <a:lnTo>
                  <a:pt x="735" y="201"/>
                </a:lnTo>
                <a:lnTo>
                  <a:pt x="735" y="201"/>
                </a:lnTo>
                <a:lnTo>
                  <a:pt x="735" y="202"/>
                </a:lnTo>
                <a:lnTo>
                  <a:pt x="735" y="202"/>
                </a:lnTo>
                <a:lnTo>
                  <a:pt x="735" y="205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06"/>
                </a:lnTo>
                <a:lnTo>
                  <a:pt x="735" y="210"/>
                </a:lnTo>
                <a:lnTo>
                  <a:pt x="735" y="212"/>
                </a:lnTo>
                <a:lnTo>
                  <a:pt x="735" y="213"/>
                </a:lnTo>
                <a:lnTo>
                  <a:pt x="728" y="213"/>
                </a:lnTo>
                <a:lnTo>
                  <a:pt x="728" y="213"/>
                </a:lnTo>
                <a:lnTo>
                  <a:pt x="727" y="213"/>
                </a:lnTo>
                <a:lnTo>
                  <a:pt x="727" y="212"/>
                </a:lnTo>
                <a:lnTo>
                  <a:pt x="727" y="212"/>
                </a:lnTo>
                <a:lnTo>
                  <a:pt x="727" y="209"/>
                </a:lnTo>
                <a:lnTo>
                  <a:pt x="727" y="209"/>
                </a:lnTo>
                <a:lnTo>
                  <a:pt x="727" y="206"/>
                </a:lnTo>
                <a:close/>
                <a:moveTo>
                  <a:pt x="705" y="214"/>
                </a:moveTo>
                <a:lnTo>
                  <a:pt x="707" y="214"/>
                </a:lnTo>
                <a:lnTo>
                  <a:pt x="711" y="214"/>
                </a:lnTo>
                <a:lnTo>
                  <a:pt x="715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4"/>
                </a:lnTo>
                <a:lnTo>
                  <a:pt x="717" y="216"/>
                </a:lnTo>
                <a:lnTo>
                  <a:pt x="705" y="216"/>
                </a:lnTo>
                <a:lnTo>
                  <a:pt x="705" y="214"/>
                </a:lnTo>
                <a:close/>
              </a:path>
            </a:pathLst>
          </a:custGeom>
          <a:solidFill>
            <a:srgbClr val="FFB7B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263150"/>
            <a:ext cx="5115339" cy="569843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flipV="1">
            <a:off x="4258996" y="827313"/>
            <a:ext cx="856343" cy="174172"/>
          </a:xfrm>
          <a:prstGeom prst="rtTriangle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694319" y="1233714"/>
            <a:ext cx="4231861" cy="4231861"/>
          </a:xfrm>
          <a:prstGeom prst="ellipse">
            <a:avLst/>
          </a:prstGeom>
          <a:solidFill>
            <a:srgbClr val="FF53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10314873" y="770399"/>
            <a:ext cx="869069" cy="869069"/>
          </a:xfrm>
          <a:prstGeom prst="ellipse">
            <a:avLst/>
          </a:prstGeom>
          <a:solidFill>
            <a:srgbClr val="FF5353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36558" y="5234791"/>
            <a:ext cx="434534" cy="434534"/>
          </a:xfrm>
          <a:prstGeom prst="ellipse">
            <a:avLst/>
          </a:prstGeom>
          <a:solidFill>
            <a:srgbClr val="FF535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11588218" y="907311"/>
            <a:ext cx="326403" cy="326403"/>
          </a:xfrm>
          <a:prstGeom prst="ellipse">
            <a:avLst/>
          </a:prstGeom>
          <a:solidFill>
            <a:srgbClr val="FF535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91491" y="1380429"/>
            <a:ext cx="220366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/>
              <a:t>中国</a:t>
            </a:r>
          </a:p>
          <a:p>
            <a:pPr algn="ctr"/>
            <a:r>
              <a:rPr lang="az-Cyrl-AZ" altLang="zh-CN" sz="3200" b="1" dirty="0"/>
              <a:t>България</a:t>
            </a:r>
          </a:p>
          <a:p>
            <a:pPr algn="ctr"/>
            <a:r>
              <a:rPr lang="en-US" altLang="zh-CN" sz="3200" b="1" dirty="0" err="1"/>
              <a:t>Česko</a:t>
            </a:r>
            <a:endParaRPr lang="en-US" altLang="zh-CN" sz="3200" b="1" dirty="0"/>
          </a:p>
          <a:p>
            <a:pPr algn="ctr"/>
            <a:r>
              <a:rPr lang="el-GR" altLang="zh-CN" sz="3200" b="1" dirty="0"/>
              <a:t>Ελλάδα</a:t>
            </a:r>
          </a:p>
          <a:p>
            <a:pPr algn="ctr"/>
            <a:r>
              <a:rPr lang="ko-KR" altLang="en-US" sz="3200" b="1" dirty="0"/>
              <a:t>대한민국</a:t>
            </a:r>
            <a:endParaRPr lang="en-US" altLang="ko-KR" sz="3200" b="1" dirty="0"/>
          </a:p>
          <a:p>
            <a:pPr algn="ctr"/>
            <a:r>
              <a:rPr lang="en-US" altLang="ko-KR" sz="3200" b="1" dirty="0" err="1"/>
              <a:t>România</a:t>
            </a:r>
            <a:endParaRPr lang="en-US" altLang="ko-KR" sz="3200" b="1" dirty="0"/>
          </a:p>
          <a:p>
            <a:pPr algn="ctr"/>
            <a:r>
              <a:rPr lang="az-Cyrl-AZ" altLang="ko-KR" sz="3200" b="1" dirty="0"/>
              <a:t>Россия</a:t>
            </a:r>
            <a:endParaRPr lang="en-US" altLang="ko-KR" sz="3200" b="1" dirty="0"/>
          </a:p>
          <a:p>
            <a:pPr algn="ctr"/>
            <a:r>
              <a:rPr lang="en-US" altLang="ko-KR" sz="3200" b="1" dirty="0"/>
              <a:t>......</a:t>
            </a:r>
            <a:endParaRPr lang="ko-KR" altLang="en-US" sz="3200" b="1" dirty="0"/>
          </a:p>
        </p:txBody>
      </p:sp>
      <p:sp>
        <p:nvSpPr>
          <p:cNvPr id="19" name="任意多边形 18"/>
          <p:cNvSpPr/>
          <p:nvPr/>
        </p:nvSpPr>
        <p:spPr>
          <a:xfrm>
            <a:off x="5804677" y="1229978"/>
            <a:ext cx="2115931" cy="4231862"/>
          </a:xfrm>
          <a:custGeom>
            <a:avLst/>
            <a:gdLst>
              <a:gd name="connsiteX0" fmla="*/ 0 w 2115931"/>
              <a:gd name="connsiteY0" fmla="*/ 0 h 4231862"/>
              <a:gd name="connsiteX1" fmla="*/ 2115931 w 2115931"/>
              <a:gd name="connsiteY1" fmla="*/ 2115931 h 4231862"/>
              <a:gd name="connsiteX2" fmla="*/ 0 w 2115931"/>
              <a:gd name="connsiteY2" fmla="*/ 4231862 h 423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5931" h="4231862">
                <a:moveTo>
                  <a:pt x="0" y="0"/>
                </a:moveTo>
                <a:cubicBezTo>
                  <a:pt x="1168596" y="0"/>
                  <a:pt x="2115931" y="947335"/>
                  <a:pt x="2115931" y="2115931"/>
                </a:cubicBezTo>
                <a:cubicBezTo>
                  <a:pt x="2115931" y="3284527"/>
                  <a:pt x="1168596" y="4231862"/>
                  <a:pt x="0" y="4231862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893172" y="2720196"/>
            <a:ext cx="19389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Multiple Languages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7984994-398F-4D8B-8AC9-35EF1A3BB781}"/>
              </a:ext>
            </a:extLst>
          </p:cNvPr>
          <p:cNvSpPr txBox="1"/>
          <p:nvPr/>
        </p:nvSpPr>
        <p:spPr>
          <a:xfrm>
            <a:off x="3844169" y="2473975"/>
            <a:ext cx="19389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More Country Data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45937DF-E8C9-401C-BE0F-434E68C18F3A}"/>
              </a:ext>
            </a:extLst>
          </p:cNvPr>
          <p:cNvSpPr txBox="1"/>
          <p:nvPr/>
        </p:nvSpPr>
        <p:spPr>
          <a:xfrm>
            <a:off x="1402162" y="1922410"/>
            <a:ext cx="22036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UK</a:t>
            </a:r>
            <a:endParaRPr lang="zh-CN" altLang="en-US" sz="3200" b="1" dirty="0"/>
          </a:p>
          <a:p>
            <a:pPr algn="ctr"/>
            <a:r>
              <a:rPr lang="en-US" altLang="zh-CN" sz="3200" b="1" dirty="0"/>
              <a:t>Canada</a:t>
            </a:r>
          </a:p>
          <a:p>
            <a:pPr algn="ctr"/>
            <a:r>
              <a:rPr lang="en-US" altLang="zh-CN" sz="3200" b="1" dirty="0"/>
              <a:t>Australia</a:t>
            </a:r>
          </a:p>
          <a:p>
            <a:pPr algn="ctr"/>
            <a:r>
              <a:rPr lang="en-US" altLang="zh-CN" sz="3200" b="1" dirty="0"/>
              <a:t>Germany</a:t>
            </a:r>
          </a:p>
          <a:p>
            <a:pPr algn="ctr"/>
            <a:r>
              <a:rPr lang="en-US" altLang="zh-CN" sz="3200" b="1" dirty="0"/>
              <a:t>France</a:t>
            </a:r>
          </a:p>
          <a:p>
            <a:pPr algn="ctr"/>
            <a:r>
              <a:rPr lang="en-US" altLang="zh-CN" sz="3200" b="1" dirty="0"/>
              <a:t>……</a:t>
            </a:r>
            <a:endParaRPr lang="ko-KR" altLang="en-US" sz="3200" b="1" dirty="0"/>
          </a:p>
          <a:p>
            <a:pPr algn="ctr"/>
            <a:endParaRPr lang="en-US" altLang="zh-CN" sz="3200" b="1" dirty="0"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34DA4A2-8636-4C71-83F1-DB947FEA74DC}"/>
              </a:ext>
            </a:extLst>
          </p:cNvPr>
          <p:cNvSpPr txBox="1"/>
          <p:nvPr/>
        </p:nvSpPr>
        <p:spPr>
          <a:xfrm>
            <a:off x="1026949" y="254798"/>
            <a:ext cx="30349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rPr>
              <a:t>What’s Next</a:t>
            </a:r>
            <a:endParaRPr lang="zh-CN" altLang="en-US" sz="3200" b="1" dirty="0">
              <a:solidFill>
                <a:schemeClr val="bg1"/>
              </a:solidFill>
              <a:latin typeface="Arial Black" panose="020B0A040201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4074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EAEAE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3" t="35224" r="11577" b="24574"/>
          <a:stretch>
            <a:fillRect/>
          </a:stretch>
        </p:blipFill>
        <p:spPr>
          <a:xfrm>
            <a:off x="3218071" y="2415957"/>
            <a:ext cx="7390716" cy="2360797"/>
          </a:xfrm>
          <a:custGeom>
            <a:avLst/>
            <a:gdLst>
              <a:gd name="connsiteX0" fmla="*/ 7383596 w 7390716"/>
              <a:gd name="connsiteY0" fmla="*/ 0 h 2360797"/>
              <a:gd name="connsiteX1" fmla="*/ 7389947 w 7390716"/>
              <a:gd name="connsiteY1" fmla="*/ 2360797 h 2360797"/>
              <a:gd name="connsiteX2" fmla="*/ 0 w 7390716"/>
              <a:gd name="connsiteY2" fmla="*/ 2170297 h 2360797"/>
              <a:gd name="connsiteX3" fmla="*/ 445273 w 7390716"/>
              <a:gd name="connsiteY3" fmla="*/ 107950 h 2360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0716" h="2360797">
                <a:moveTo>
                  <a:pt x="7383596" y="0"/>
                </a:moveTo>
                <a:cubicBezTo>
                  <a:pt x="7379363" y="767882"/>
                  <a:pt x="7394180" y="1592915"/>
                  <a:pt x="7389947" y="2360797"/>
                </a:cubicBezTo>
                <a:lnTo>
                  <a:pt x="0" y="2170297"/>
                </a:lnTo>
                <a:lnTo>
                  <a:pt x="445273" y="107950"/>
                </a:lnTo>
                <a:close/>
              </a:path>
            </a:pathLst>
          </a:custGeom>
          <a:ln w="38100">
            <a:solidFill>
              <a:srgbClr val="FFE38B">
                <a:alpha val="80000"/>
              </a:srgbClr>
            </a:solidFill>
          </a:ln>
        </p:spPr>
      </p:pic>
      <p:grpSp>
        <p:nvGrpSpPr>
          <p:cNvPr id="26" name="后翅膀"/>
          <p:cNvGrpSpPr/>
          <p:nvPr/>
        </p:nvGrpSpPr>
        <p:grpSpPr>
          <a:xfrm>
            <a:off x="1429307" y="381162"/>
            <a:ext cx="3445850" cy="3231270"/>
            <a:chOff x="1844890" y="304962"/>
            <a:chExt cx="3445850" cy="3231270"/>
          </a:xfrm>
        </p:grpSpPr>
        <p:sp>
          <p:nvSpPr>
            <p:cNvPr id="18" name="等腰三角形 15"/>
            <p:cNvSpPr/>
            <p:nvPr/>
          </p:nvSpPr>
          <p:spPr>
            <a:xfrm rot="1247463">
              <a:off x="3151989" y="304962"/>
              <a:ext cx="1784535" cy="2162021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  <a:gd name="connsiteX0" fmla="*/ 0 w 1961900"/>
                <a:gd name="connsiteY0" fmla="*/ 1268496 h 1289312"/>
                <a:gd name="connsiteX1" fmla="*/ 1474773 w 1961900"/>
                <a:gd name="connsiteY1" fmla="*/ 0 h 1289312"/>
                <a:gd name="connsiteX2" fmla="*/ 1961900 w 1961900"/>
                <a:gd name="connsiteY2" fmla="*/ 1289312 h 1289312"/>
                <a:gd name="connsiteX3" fmla="*/ 0 w 1961900"/>
                <a:gd name="connsiteY3" fmla="*/ 1268496 h 1289312"/>
                <a:gd name="connsiteX0" fmla="*/ 0 w 1960530"/>
                <a:gd name="connsiteY0" fmla="*/ 1275462 h 1289312"/>
                <a:gd name="connsiteX1" fmla="*/ 1473403 w 1960530"/>
                <a:gd name="connsiteY1" fmla="*/ 0 h 1289312"/>
                <a:gd name="connsiteX2" fmla="*/ 1960530 w 1960530"/>
                <a:gd name="connsiteY2" fmla="*/ 1289312 h 1289312"/>
                <a:gd name="connsiteX3" fmla="*/ 0 w 1960530"/>
                <a:gd name="connsiteY3" fmla="*/ 1275462 h 1289312"/>
                <a:gd name="connsiteX0" fmla="*/ 0 w 1960530"/>
                <a:gd name="connsiteY0" fmla="*/ 1721302 h 1735152"/>
                <a:gd name="connsiteX1" fmla="*/ 1120897 w 1960530"/>
                <a:gd name="connsiteY1" fmla="*/ 0 h 1735152"/>
                <a:gd name="connsiteX2" fmla="*/ 1960530 w 1960530"/>
                <a:gd name="connsiteY2" fmla="*/ 1735152 h 1735152"/>
                <a:gd name="connsiteX3" fmla="*/ 0 w 1960530"/>
                <a:gd name="connsiteY3" fmla="*/ 1721302 h 1735152"/>
                <a:gd name="connsiteX0" fmla="*/ 0 w 1960530"/>
                <a:gd name="connsiteY0" fmla="*/ 1740031 h 1753881"/>
                <a:gd name="connsiteX1" fmla="*/ 1098401 w 1960530"/>
                <a:gd name="connsiteY1" fmla="*/ 0 h 1753881"/>
                <a:gd name="connsiteX2" fmla="*/ 1960530 w 1960530"/>
                <a:gd name="connsiteY2" fmla="*/ 1753881 h 1753881"/>
                <a:gd name="connsiteX3" fmla="*/ 0 w 1960530"/>
                <a:gd name="connsiteY3" fmla="*/ 1740031 h 1753881"/>
                <a:gd name="connsiteX0" fmla="*/ 0 w 1960530"/>
                <a:gd name="connsiteY0" fmla="*/ 1687945 h 1701795"/>
                <a:gd name="connsiteX1" fmla="*/ 1363334 w 1960530"/>
                <a:gd name="connsiteY1" fmla="*/ 0 h 1701795"/>
                <a:gd name="connsiteX2" fmla="*/ 1960530 w 1960530"/>
                <a:gd name="connsiteY2" fmla="*/ 1701795 h 1701795"/>
                <a:gd name="connsiteX3" fmla="*/ 0 w 1960530"/>
                <a:gd name="connsiteY3" fmla="*/ 1687945 h 1701795"/>
                <a:gd name="connsiteX0" fmla="*/ 0 w 1960530"/>
                <a:gd name="connsiteY0" fmla="*/ 1718094 h 1731944"/>
                <a:gd name="connsiteX1" fmla="*/ 1340040 w 1960530"/>
                <a:gd name="connsiteY1" fmla="*/ 0 h 1731944"/>
                <a:gd name="connsiteX2" fmla="*/ 1960530 w 1960530"/>
                <a:gd name="connsiteY2" fmla="*/ 1731944 h 1731944"/>
                <a:gd name="connsiteX3" fmla="*/ 0 w 1960530"/>
                <a:gd name="connsiteY3" fmla="*/ 1718094 h 1731944"/>
                <a:gd name="connsiteX0" fmla="*/ 0 w 1960530"/>
                <a:gd name="connsiteY0" fmla="*/ 1708043 h 1721893"/>
                <a:gd name="connsiteX1" fmla="*/ 1347805 w 1960530"/>
                <a:gd name="connsiteY1" fmla="*/ 0 h 1721893"/>
                <a:gd name="connsiteX2" fmla="*/ 1960530 w 1960530"/>
                <a:gd name="connsiteY2" fmla="*/ 1721893 h 1721893"/>
                <a:gd name="connsiteX3" fmla="*/ 0 w 1960530"/>
                <a:gd name="connsiteY3" fmla="*/ 1708043 h 1721893"/>
                <a:gd name="connsiteX0" fmla="*/ 0 w 1960530"/>
                <a:gd name="connsiteY0" fmla="*/ 2219474 h 2233324"/>
                <a:gd name="connsiteX1" fmla="*/ 1688517 w 1960530"/>
                <a:gd name="connsiteY1" fmla="*/ 0 h 2233324"/>
                <a:gd name="connsiteX2" fmla="*/ 1960530 w 1960530"/>
                <a:gd name="connsiteY2" fmla="*/ 2233324 h 2233324"/>
                <a:gd name="connsiteX3" fmla="*/ 0 w 1960530"/>
                <a:gd name="connsiteY3" fmla="*/ 2219474 h 2233324"/>
                <a:gd name="connsiteX0" fmla="*/ 0 w 1788142"/>
                <a:gd name="connsiteY0" fmla="*/ 2219474 h 2219474"/>
                <a:gd name="connsiteX1" fmla="*/ 1688517 w 1788142"/>
                <a:gd name="connsiteY1" fmla="*/ 0 h 2219474"/>
                <a:gd name="connsiteX2" fmla="*/ 1788142 w 1788142"/>
                <a:gd name="connsiteY2" fmla="*/ 974277 h 2219474"/>
                <a:gd name="connsiteX3" fmla="*/ 0 w 1788142"/>
                <a:gd name="connsiteY3" fmla="*/ 2219474 h 2219474"/>
                <a:gd name="connsiteX0" fmla="*/ 0 w 1788142"/>
                <a:gd name="connsiteY0" fmla="*/ 2205950 h 2205950"/>
                <a:gd name="connsiteX1" fmla="*/ 1652898 w 1788142"/>
                <a:gd name="connsiteY1" fmla="*/ 0 h 2205950"/>
                <a:gd name="connsiteX2" fmla="*/ 1788142 w 1788142"/>
                <a:gd name="connsiteY2" fmla="*/ 960753 h 2205950"/>
                <a:gd name="connsiteX3" fmla="*/ 0 w 1788142"/>
                <a:gd name="connsiteY3" fmla="*/ 2205950 h 2205950"/>
                <a:gd name="connsiteX0" fmla="*/ 0 w 1788142"/>
                <a:gd name="connsiteY0" fmla="*/ 2158950 h 2158950"/>
                <a:gd name="connsiteX1" fmla="*/ 1609613 w 1788142"/>
                <a:gd name="connsiteY1" fmla="*/ 0 h 2158950"/>
                <a:gd name="connsiteX2" fmla="*/ 1788142 w 1788142"/>
                <a:gd name="connsiteY2" fmla="*/ 913753 h 2158950"/>
                <a:gd name="connsiteX3" fmla="*/ 0 w 1788142"/>
                <a:gd name="connsiteY3" fmla="*/ 2158950 h 2158950"/>
                <a:gd name="connsiteX0" fmla="*/ 0 w 1785380"/>
                <a:gd name="connsiteY0" fmla="*/ 2158950 h 2158950"/>
                <a:gd name="connsiteX1" fmla="*/ 1609613 w 1785380"/>
                <a:gd name="connsiteY1" fmla="*/ 0 h 2158950"/>
                <a:gd name="connsiteX2" fmla="*/ 1785380 w 1785380"/>
                <a:gd name="connsiteY2" fmla="*/ 919897 h 2158950"/>
                <a:gd name="connsiteX3" fmla="*/ 0 w 1785380"/>
                <a:gd name="connsiteY3" fmla="*/ 2158950 h 2158950"/>
                <a:gd name="connsiteX0" fmla="*/ 0 w 1783154"/>
                <a:gd name="connsiteY0" fmla="*/ 2158950 h 2158950"/>
                <a:gd name="connsiteX1" fmla="*/ 1609613 w 1783154"/>
                <a:gd name="connsiteY1" fmla="*/ 0 h 2158950"/>
                <a:gd name="connsiteX2" fmla="*/ 1783154 w 1783154"/>
                <a:gd name="connsiteY2" fmla="*/ 920742 h 2158950"/>
                <a:gd name="connsiteX3" fmla="*/ 0 w 1783154"/>
                <a:gd name="connsiteY3" fmla="*/ 2158950 h 2158950"/>
                <a:gd name="connsiteX0" fmla="*/ 0 w 1784535"/>
                <a:gd name="connsiteY0" fmla="*/ 2162021 h 2162021"/>
                <a:gd name="connsiteX1" fmla="*/ 1610994 w 1784535"/>
                <a:gd name="connsiteY1" fmla="*/ 0 h 2162021"/>
                <a:gd name="connsiteX2" fmla="*/ 1784535 w 1784535"/>
                <a:gd name="connsiteY2" fmla="*/ 920742 h 2162021"/>
                <a:gd name="connsiteX3" fmla="*/ 0 w 1784535"/>
                <a:gd name="connsiteY3" fmla="*/ 2162021 h 216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4535" h="2162021">
                  <a:moveTo>
                    <a:pt x="0" y="2162021"/>
                  </a:moveTo>
                  <a:lnTo>
                    <a:pt x="1610994" y="0"/>
                  </a:lnTo>
                  <a:lnTo>
                    <a:pt x="1784535" y="920742"/>
                  </a:lnTo>
                  <a:lnTo>
                    <a:pt x="0" y="2162021"/>
                  </a:lnTo>
                  <a:close/>
                </a:path>
              </a:pathLst>
            </a:custGeom>
            <a:solidFill>
              <a:srgbClr val="F2B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>
              <a:off x="4690665" y="632230"/>
              <a:ext cx="600075" cy="268381"/>
            </a:xfrm>
            <a:custGeom>
              <a:avLst/>
              <a:gdLst>
                <a:gd name="connsiteX0" fmla="*/ 0 w 390525"/>
                <a:gd name="connsiteY0" fmla="*/ 119156 h 119156"/>
                <a:gd name="connsiteX1" fmla="*/ 195263 w 390525"/>
                <a:gd name="connsiteY1" fmla="*/ 0 h 119156"/>
                <a:gd name="connsiteX2" fmla="*/ 390525 w 390525"/>
                <a:gd name="connsiteY2" fmla="*/ 119156 h 119156"/>
                <a:gd name="connsiteX3" fmla="*/ 0 w 390525"/>
                <a:gd name="connsiteY3" fmla="*/ 119156 h 119156"/>
                <a:gd name="connsiteX0" fmla="*/ 0 w 428625"/>
                <a:gd name="connsiteY0" fmla="*/ 157256 h 157256"/>
                <a:gd name="connsiteX1" fmla="*/ 233363 w 428625"/>
                <a:gd name="connsiteY1" fmla="*/ 0 h 157256"/>
                <a:gd name="connsiteX2" fmla="*/ 428625 w 428625"/>
                <a:gd name="connsiteY2" fmla="*/ 119156 h 157256"/>
                <a:gd name="connsiteX3" fmla="*/ 0 w 428625"/>
                <a:gd name="connsiteY3" fmla="*/ 157256 h 157256"/>
                <a:gd name="connsiteX0" fmla="*/ 0 w 533400"/>
                <a:gd name="connsiteY0" fmla="*/ 236631 h 236631"/>
                <a:gd name="connsiteX1" fmla="*/ 338138 w 533400"/>
                <a:gd name="connsiteY1" fmla="*/ 0 h 236631"/>
                <a:gd name="connsiteX2" fmla="*/ 533400 w 533400"/>
                <a:gd name="connsiteY2" fmla="*/ 119156 h 236631"/>
                <a:gd name="connsiteX3" fmla="*/ 0 w 533400"/>
                <a:gd name="connsiteY3" fmla="*/ 236631 h 236631"/>
                <a:gd name="connsiteX0" fmla="*/ 0 w 571500"/>
                <a:gd name="connsiteY0" fmla="*/ 252506 h 252506"/>
                <a:gd name="connsiteX1" fmla="*/ 376238 w 571500"/>
                <a:gd name="connsiteY1" fmla="*/ 0 h 252506"/>
                <a:gd name="connsiteX2" fmla="*/ 571500 w 571500"/>
                <a:gd name="connsiteY2" fmla="*/ 119156 h 252506"/>
                <a:gd name="connsiteX3" fmla="*/ 0 w 571500"/>
                <a:gd name="connsiteY3" fmla="*/ 252506 h 252506"/>
                <a:gd name="connsiteX0" fmla="*/ 0 w 600075"/>
                <a:gd name="connsiteY0" fmla="*/ 268381 h 268381"/>
                <a:gd name="connsiteX1" fmla="*/ 404813 w 600075"/>
                <a:gd name="connsiteY1" fmla="*/ 0 h 268381"/>
                <a:gd name="connsiteX2" fmla="*/ 600075 w 600075"/>
                <a:gd name="connsiteY2" fmla="*/ 119156 h 268381"/>
                <a:gd name="connsiteX3" fmla="*/ 0 w 600075"/>
                <a:gd name="connsiteY3" fmla="*/ 268381 h 268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268381">
                  <a:moveTo>
                    <a:pt x="0" y="268381"/>
                  </a:moveTo>
                  <a:lnTo>
                    <a:pt x="404813" y="0"/>
                  </a:lnTo>
                  <a:lnTo>
                    <a:pt x="600075" y="119156"/>
                  </a:lnTo>
                  <a:lnTo>
                    <a:pt x="0" y="268381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等腰三角形 15"/>
            <p:cNvSpPr/>
            <p:nvPr/>
          </p:nvSpPr>
          <p:spPr>
            <a:xfrm rot="2261504">
              <a:off x="3137649" y="1145480"/>
              <a:ext cx="1960530" cy="1721893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  <a:gd name="connsiteX0" fmla="*/ 0 w 1961900"/>
                <a:gd name="connsiteY0" fmla="*/ 1268496 h 1289312"/>
                <a:gd name="connsiteX1" fmla="*/ 1474773 w 1961900"/>
                <a:gd name="connsiteY1" fmla="*/ 0 h 1289312"/>
                <a:gd name="connsiteX2" fmla="*/ 1961900 w 1961900"/>
                <a:gd name="connsiteY2" fmla="*/ 1289312 h 1289312"/>
                <a:gd name="connsiteX3" fmla="*/ 0 w 1961900"/>
                <a:gd name="connsiteY3" fmla="*/ 1268496 h 1289312"/>
                <a:gd name="connsiteX0" fmla="*/ 0 w 1960530"/>
                <a:gd name="connsiteY0" fmla="*/ 1275462 h 1289312"/>
                <a:gd name="connsiteX1" fmla="*/ 1473403 w 1960530"/>
                <a:gd name="connsiteY1" fmla="*/ 0 h 1289312"/>
                <a:gd name="connsiteX2" fmla="*/ 1960530 w 1960530"/>
                <a:gd name="connsiteY2" fmla="*/ 1289312 h 1289312"/>
                <a:gd name="connsiteX3" fmla="*/ 0 w 1960530"/>
                <a:gd name="connsiteY3" fmla="*/ 1275462 h 1289312"/>
                <a:gd name="connsiteX0" fmla="*/ 0 w 1960530"/>
                <a:gd name="connsiteY0" fmla="*/ 1721302 h 1735152"/>
                <a:gd name="connsiteX1" fmla="*/ 1120897 w 1960530"/>
                <a:gd name="connsiteY1" fmla="*/ 0 h 1735152"/>
                <a:gd name="connsiteX2" fmla="*/ 1960530 w 1960530"/>
                <a:gd name="connsiteY2" fmla="*/ 1735152 h 1735152"/>
                <a:gd name="connsiteX3" fmla="*/ 0 w 1960530"/>
                <a:gd name="connsiteY3" fmla="*/ 1721302 h 1735152"/>
                <a:gd name="connsiteX0" fmla="*/ 0 w 1960530"/>
                <a:gd name="connsiteY0" fmla="*/ 1740031 h 1753881"/>
                <a:gd name="connsiteX1" fmla="*/ 1098401 w 1960530"/>
                <a:gd name="connsiteY1" fmla="*/ 0 h 1753881"/>
                <a:gd name="connsiteX2" fmla="*/ 1960530 w 1960530"/>
                <a:gd name="connsiteY2" fmla="*/ 1753881 h 1753881"/>
                <a:gd name="connsiteX3" fmla="*/ 0 w 1960530"/>
                <a:gd name="connsiteY3" fmla="*/ 1740031 h 1753881"/>
                <a:gd name="connsiteX0" fmla="*/ 0 w 1960530"/>
                <a:gd name="connsiteY0" fmla="*/ 1687945 h 1701795"/>
                <a:gd name="connsiteX1" fmla="*/ 1363334 w 1960530"/>
                <a:gd name="connsiteY1" fmla="*/ 0 h 1701795"/>
                <a:gd name="connsiteX2" fmla="*/ 1960530 w 1960530"/>
                <a:gd name="connsiteY2" fmla="*/ 1701795 h 1701795"/>
                <a:gd name="connsiteX3" fmla="*/ 0 w 1960530"/>
                <a:gd name="connsiteY3" fmla="*/ 1687945 h 1701795"/>
                <a:gd name="connsiteX0" fmla="*/ 0 w 1960530"/>
                <a:gd name="connsiteY0" fmla="*/ 1718094 h 1731944"/>
                <a:gd name="connsiteX1" fmla="*/ 1340040 w 1960530"/>
                <a:gd name="connsiteY1" fmla="*/ 0 h 1731944"/>
                <a:gd name="connsiteX2" fmla="*/ 1960530 w 1960530"/>
                <a:gd name="connsiteY2" fmla="*/ 1731944 h 1731944"/>
                <a:gd name="connsiteX3" fmla="*/ 0 w 1960530"/>
                <a:gd name="connsiteY3" fmla="*/ 1718094 h 1731944"/>
                <a:gd name="connsiteX0" fmla="*/ 0 w 1960530"/>
                <a:gd name="connsiteY0" fmla="*/ 1708043 h 1721893"/>
                <a:gd name="connsiteX1" fmla="*/ 1347805 w 1960530"/>
                <a:gd name="connsiteY1" fmla="*/ 0 h 1721893"/>
                <a:gd name="connsiteX2" fmla="*/ 1960530 w 1960530"/>
                <a:gd name="connsiteY2" fmla="*/ 1721893 h 1721893"/>
                <a:gd name="connsiteX3" fmla="*/ 0 w 1960530"/>
                <a:gd name="connsiteY3" fmla="*/ 1708043 h 1721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0530" h="1721893">
                  <a:moveTo>
                    <a:pt x="0" y="1708043"/>
                  </a:moveTo>
                  <a:lnTo>
                    <a:pt x="1347805" y="0"/>
                  </a:lnTo>
                  <a:lnTo>
                    <a:pt x="1960530" y="1721893"/>
                  </a:lnTo>
                  <a:lnTo>
                    <a:pt x="0" y="1708043"/>
                  </a:lnTo>
                  <a:close/>
                </a:path>
              </a:pathLst>
            </a:custGeom>
            <a:solidFill>
              <a:srgbClr val="FFC4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9291348">
              <a:off x="1844890" y="2246920"/>
              <a:ext cx="1975832" cy="1289312"/>
            </a:xfrm>
            <a:custGeom>
              <a:avLst/>
              <a:gdLst>
                <a:gd name="connsiteX0" fmla="*/ 0 w 1422400"/>
                <a:gd name="connsiteY0" fmla="*/ 1272729 h 1272729"/>
                <a:gd name="connsiteX1" fmla="*/ 711200 w 1422400"/>
                <a:gd name="connsiteY1" fmla="*/ 0 h 1272729"/>
                <a:gd name="connsiteX2" fmla="*/ 1422400 w 1422400"/>
                <a:gd name="connsiteY2" fmla="*/ 1272729 h 1272729"/>
                <a:gd name="connsiteX3" fmla="*/ 0 w 1422400"/>
                <a:gd name="connsiteY3" fmla="*/ 1272729 h 1272729"/>
                <a:gd name="connsiteX0" fmla="*/ 0 w 1727276"/>
                <a:gd name="connsiteY0" fmla="*/ 1452206 h 1452206"/>
                <a:gd name="connsiteX1" fmla="*/ 1016076 w 1727276"/>
                <a:gd name="connsiteY1" fmla="*/ 0 h 1452206"/>
                <a:gd name="connsiteX2" fmla="*/ 1727276 w 1727276"/>
                <a:gd name="connsiteY2" fmla="*/ 1272729 h 1452206"/>
                <a:gd name="connsiteX3" fmla="*/ 0 w 1727276"/>
                <a:gd name="connsiteY3" fmla="*/ 1452206 h 1452206"/>
                <a:gd name="connsiteX0" fmla="*/ 0 w 1727276"/>
                <a:gd name="connsiteY0" fmla="*/ 1167474 h 1167474"/>
                <a:gd name="connsiteX1" fmla="*/ 1292677 w 1727276"/>
                <a:gd name="connsiteY1" fmla="*/ 0 h 1167474"/>
                <a:gd name="connsiteX2" fmla="*/ 1727276 w 1727276"/>
                <a:gd name="connsiteY2" fmla="*/ 987997 h 1167474"/>
                <a:gd name="connsiteX3" fmla="*/ 0 w 1727276"/>
                <a:gd name="connsiteY3" fmla="*/ 1167474 h 1167474"/>
                <a:gd name="connsiteX0" fmla="*/ 0 w 1721932"/>
                <a:gd name="connsiteY0" fmla="*/ 1167474 h 1178422"/>
                <a:gd name="connsiteX1" fmla="*/ 1292677 w 1721932"/>
                <a:gd name="connsiteY1" fmla="*/ 0 h 1178422"/>
                <a:gd name="connsiteX2" fmla="*/ 1721932 w 1721932"/>
                <a:gd name="connsiteY2" fmla="*/ 1178422 h 1178422"/>
                <a:gd name="connsiteX3" fmla="*/ 0 w 1721932"/>
                <a:gd name="connsiteY3" fmla="*/ 1167474 h 1178422"/>
                <a:gd name="connsiteX0" fmla="*/ 0 w 1721932"/>
                <a:gd name="connsiteY0" fmla="*/ 1308706 h 1319654"/>
                <a:gd name="connsiteX1" fmla="*/ 1421150 w 1721932"/>
                <a:gd name="connsiteY1" fmla="*/ 0 h 1319654"/>
                <a:gd name="connsiteX2" fmla="*/ 1721932 w 1721932"/>
                <a:gd name="connsiteY2" fmla="*/ 1319654 h 1319654"/>
                <a:gd name="connsiteX3" fmla="*/ 0 w 1721932"/>
                <a:gd name="connsiteY3" fmla="*/ 1308706 h 1319654"/>
                <a:gd name="connsiteX0" fmla="*/ 0 w 2096662"/>
                <a:gd name="connsiteY0" fmla="*/ 1308706 h 1308706"/>
                <a:gd name="connsiteX1" fmla="*/ 1421150 w 2096662"/>
                <a:gd name="connsiteY1" fmla="*/ 0 h 1308706"/>
                <a:gd name="connsiteX2" fmla="*/ 2096662 w 2096662"/>
                <a:gd name="connsiteY2" fmla="*/ 1276812 h 1308706"/>
                <a:gd name="connsiteX3" fmla="*/ 0 w 2096662"/>
                <a:gd name="connsiteY3" fmla="*/ 1308706 h 1308706"/>
                <a:gd name="connsiteX0" fmla="*/ 0 w 1975832"/>
                <a:gd name="connsiteY0" fmla="*/ 1308706 h 1326782"/>
                <a:gd name="connsiteX1" fmla="*/ 1421150 w 1975832"/>
                <a:gd name="connsiteY1" fmla="*/ 0 h 1326782"/>
                <a:gd name="connsiteX2" fmla="*/ 1975832 w 1975832"/>
                <a:gd name="connsiteY2" fmla="*/ 1326782 h 1326782"/>
                <a:gd name="connsiteX3" fmla="*/ 0 w 1975832"/>
                <a:gd name="connsiteY3" fmla="*/ 1308706 h 1326782"/>
                <a:gd name="connsiteX0" fmla="*/ 0 w 1975832"/>
                <a:gd name="connsiteY0" fmla="*/ 1271236 h 1289312"/>
                <a:gd name="connsiteX1" fmla="*/ 1488705 w 1975832"/>
                <a:gd name="connsiteY1" fmla="*/ 0 h 1289312"/>
                <a:gd name="connsiteX2" fmla="*/ 1975832 w 1975832"/>
                <a:gd name="connsiteY2" fmla="*/ 1289312 h 1289312"/>
                <a:gd name="connsiteX3" fmla="*/ 0 w 1975832"/>
                <a:gd name="connsiteY3" fmla="*/ 1271236 h 128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5832" h="1289312">
                  <a:moveTo>
                    <a:pt x="0" y="1271236"/>
                  </a:moveTo>
                  <a:lnTo>
                    <a:pt x="1488705" y="0"/>
                  </a:lnTo>
                  <a:lnTo>
                    <a:pt x="1975832" y="1289312"/>
                  </a:lnTo>
                  <a:lnTo>
                    <a:pt x="0" y="1271236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身体"/>
          <p:cNvGrpSpPr/>
          <p:nvPr/>
        </p:nvGrpSpPr>
        <p:grpSpPr>
          <a:xfrm>
            <a:off x="1063283" y="2902631"/>
            <a:ext cx="4420524" cy="2642723"/>
            <a:chOff x="2823257" y="2614410"/>
            <a:chExt cx="4420524" cy="2642723"/>
          </a:xfrm>
        </p:grpSpPr>
        <p:sp>
          <p:nvSpPr>
            <p:cNvPr id="6" name="直角三角形 5"/>
            <p:cNvSpPr/>
            <p:nvPr/>
          </p:nvSpPr>
          <p:spPr>
            <a:xfrm rot="7802093">
              <a:off x="2824051" y="2733568"/>
              <a:ext cx="584200" cy="585788"/>
            </a:xfrm>
            <a:prstGeom prst="rtTriangle">
              <a:avLst/>
            </a:prstGeom>
            <a:solidFill>
              <a:srgbClr val="FEC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rot="20722384">
              <a:off x="5661780" y="3518194"/>
              <a:ext cx="1582001" cy="1738939"/>
            </a:xfrm>
            <a:custGeom>
              <a:avLst/>
              <a:gdLst>
                <a:gd name="connsiteX0" fmla="*/ 0 w 1040580"/>
                <a:gd name="connsiteY0" fmla="*/ 1603491 h 1603491"/>
                <a:gd name="connsiteX1" fmla="*/ 0 w 1040580"/>
                <a:gd name="connsiteY1" fmla="*/ 0 h 1603491"/>
                <a:gd name="connsiteX2" fmla="*/ 1040580 w 1040580"/>
                <a:gd name="connsiteY2" fmla="*/ 1603491 h 1603491"/>
                <a:gd name="connsiteX3" fmla="*/ 0 w 1040580"/>
                <a:gd name="connsiteY3" fmla="*/ 1603491 h 1603491"/>
                <a:gd name="connsiteX0" fmla="*/ 0 w 1040580"/>
                <a:gd name="connsiteY0" fmla="*/ 1601086 h 1601086"/>
                <a:gd name="connsiteX1" fmla="*/ 9216 w 1040580"/>
                <a:gd name="connsiteY1" fmla="*/ 0 h 1601086"/>
                <a:gd name="connsiteX2" fmla="*/ 1040580 w 1040580"/>
                <a:gd name="connsiteY2" fmla="*/ 1601086 h 1601086"/>
                <a:gd name="connsiteX3" fmla="*/ 0 w 1040580"/>
                <a:gd name="connsiteY3" fmla="*/ 1601086 h 1601086"/>
                <a:gd name="connsiteX0" fmla="*/ 0 w 1040580"/>
                <a:gd name="connsiteY0" fmla="*/ 1602689 h 1602689"/>
                <a:gd name="connsiteX1" fmla="*/ 3072 w 1040580"/>
                <a:gd name="connsiteY1" fmla="*/ 0 h 1602689"/>
                <a:gd name="connsiteX2" fmla="*/ 1040580 w 1040580"/>
                <a:gd name="connsiteY2" fmla="*/ 1602689 h 1602689"/>
                <a:gd name="connsiteX3" fmla="*/ 0 w 1040580"/>
                <a:gd name="connsiteY3" fmla="*/ 1602689 h 1602689"/>
                <a:gd name="connsiteX0" fmla="*/ 0 w 1285252"/>
                <a:gd name="connsiteY0" fmla="*/ 1602689 h 1795696"/>
                <a:gd name="connsiteX1" fmla="*/ 3072 w 1285252"/>
                <a:gd name="connsiteY1" fmla="*/ 0 h 1795696"/>
                <a:gd name="connsiteX2" fmla="*/ 1285252 w 1285252"/>
                <a:gd name="connsiteY2" fmla="*/ 1795696 h 1795696"/>
                <a:gd name="connsiteX3" fmla="*/ 0 w 1285252"/>
                <a:gd name="connsiteY3" fmla="*/ 1602689 h 1795696"/>
                <a:gd name="connsiteX0" fmla="*/ 34389 w 1282180"/>
                <a:gd name="connsiteY0" fmla="*/ 1609638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34389 w 1282180"/>
                <a:gd name="connsiteY3" fmla="*/ 1609638 h 1795696"/>
                <a:gd name="connsiteX0" fmla="*/ 51382 w 1282180"/>
                <a:gd name="connsiteY0" fmla="*/ 1622478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51382 w 1282180"/>
                <a:gd name="connsiteY3" fmla="*/ 1622478 h 1795696"/>
                <a:gd name="connsiteX0" fmla="*/ 56064 w 1282180"/>
                <a:gd name="connsiteY0" fmla="*/ 1623346 h 1795696"/>
                <a:gd name="connsiteX1" fmla="*/ 0 w 1282180"/>
                <a:gd name="connsiteY1" fmla="*/ 0 h 1795696"/>
                <a:gd name="connsiteX2" fmla="*/ 1282180 w 1282180"/>
                <a:gd name="connsiteY2" fmla="*/ 1795696 h 1795696"/>
                <a:gd name="connsiteX3" fmla="*/ 56064 w 1282180"/>
                <a:gd name="connsiteY3" fmla="*/ 1623346 h 1795696"/>
                <a:gd name="connsiteX0" fmla="*/ 56064 w 1582001"/>
                <a:gd name="connsiteY0" fmla="*/ 1623346 h 1738939"/>
                <a:gd name="connsiteX1" fmla="*/ 0 w 1582001"/>
                <a:gd name="connsiteY1" fmla="*/ 0 h 1738939"/>
                <a:gd name="connsiteX2" fmla="*/ 1582001 w 1582001"/>
                <a:gd name="connsiteY2" fmla="*/ 1738939 h 1738939"/>
                <a:gd name="connsiteX3" fmla="*/ 56064 w 1582001"/>
                <a:gd name="connsiteY3" fmla="*/ 1623346 h 1738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82001" h="1738939">
                  <a:moveTo>
                    <a:pt x="56064" y="1623346"/>
                  </a:moveTo>
                  <a:lnTo>
                    <a:pt x="0" y="0"/>
                  </a:lnTo>
                  <a:lnTo>
                    <a:pt x="1582001" y="1738939"/>
                  </a:lnTo>
                  <a:lnTo>
                    <a:pt x="56064" y="1623346"/>
                  </a:lnTo>
                  <a:close/>
                </a:path>
              </a:pathLst>
            </a:custGeom>
            <a:solidFill>
              <a:srgbClr val="FEC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3078051" y="2614410"/>
              <a:ext cx="2459864" cy="1574576"/>
            </a:xfrm>
            <a:custGeom>
              <a:avLst/>
              <a:gdLst>
                <a:gd name="connsiteX0" fmla="*/ 0 w 1815921"/>
                <a:gd name="connsiteY0" fmla="*/ 0 h 1403798"/>
                <a:gd name="connsiteX1" fmla="*/ 1815921 w 1815921"/>
                <a:gd name="connsiteY1" fmla="*/ 0 h 1403798"/>
                <a:gd name="connsiteX2" fmla="*/ 1815921 w 1815921"/>
                <a:gd name="connsiteY2" fmla="*/ 1403798 h 1403798"/>
                <a:gd name="connsiteX3" fmla="*/ 0 w 1815921"/>
                <a:gd name="connsiteY3" fmla="*/ 1403798 h 1403798"/>
                <a:gd name="connsiteX4" fmla="*/ 0 w 1815921"/>
                <a:gd name="connsiteY4" fmla="*/ 0 h 1403798"/>
                <a:gd name="connsiteX0" fmla="*/ 0 w 2472743"/>
                <a:gd name="connsiteY0" fmla="*/ 0 h 1584102"/>
                <a:gd name="connsiteX1" fmla="*/ 2472743 w 2472743"/>
                <a:gd name="connsiteY1" fmla="*/ 180304 h 1584102"/>
                <a:gd name="connsiteX2" fmla="*/ 2472743 w 2472743"/>
                <a:gd name="connsiteY2" fmla="*/ 1584102 h 1584102"/>
                <a:gd name="connsiteX3" fmla="*/ 656822 w 2472743"/>
                <a:gd name="connsiteY3" fmla="*/ 1584102 h 1584102"/>
                <a:gd name="connsiteX4" fmla="*/ 0 w 2472743"/>
                <a:gd name="connsiteY4" fmla="*/ 0 h 1584102"/>
                <a:gd name="connsiteX0" fmla="*/ 0 w 2472743"/>
                <a:gd name="connsiteY0" fmla="*/ 0 h 1584102"/>
                <a:gd name="connsiteX1" fmla="*/ 2472743 w 2472743"/>
                <a:gd name="connsiteY1" fmla="*/ 180304 h 1584102"/>
                <a:gd name="connsiteX2" fmla="*/ 2459864 w 2472743"/>
                <a:gd name="connsiteY2" fmla="*/ 1210615 h 1584102"/>
                <a:gd name="connsiteX3" fmla="*/ 656822 w 2472743"/>
                <a:gd name="connsiteY3" fmla="*/ 1584102 h 1584102"/>
                <a:gd name="connsiteX4" fmla="*/ 0 w 2472743"/>
                <a:gd name="connsiteY4" fmla="*/ 0 h 1584102"/>
                <a:gd name="connsiteX0" fmla="*/ 0 w 2459864"/>
                <a:gd name="connsiteY0" fmla="*/ 0 h 1584102"/>
                <a:gd name="connsiteX1" fmla="*/ 2253802 w 2459864"/>
                <a:gd name="connsiteY1" fmla="*/ 347730 h 1584102"/>
                <a:gd name="connsiteX2" fmla="*/ 2459864 w 2459864"/>
                <a:gd name="connsiteY2" fmla="*/ 1210615 h 1584102"/>
                <a:gd name="connsiteX3" fmla="*/ 656822 w 2459864"/>
                <a:gd name="connsiteY3" fmla="*/ 1584102 h 1584102"/>
                <a:gd name="connsiteX4" fmla="*/ 0 w 2459864"/>
                <a:gd name="connsiteY4" fmla="*/ 0 h 1584102"/>
                <a:gd name="connsiteX0" fmla="*/ 0 w 2459864"/>
                <a:gd name="connsiteY0" fmla="*/ 0 h 1579339"/>
                <a:gd name="connsiteX1" fmla="*/ 2253802 w 2459864"/>
                <a:gd name="connsiteY1" fmla="*/ 347730 h 1579339"/>
                <a:gd name="connsiteX2" fmla="*/ 2459864 w 2459864"/>
                <a:gd name="connsiteY2" fmla="*/ 1210615 h 1579339"/>
                <a:gd name="connsiteX3" fmla="*/ 666347 w 2459864"/>
                <a:gd name="connsiteY3" fmla="*/ 1579339 h 1579339"/>
                <a:gd name="connsiteX4" fmla="*/ 0 w 2459864"/>
                <a:gd name="connsiteY4" fmla="*/ 0 h 1579339"/>
                <a:gd name="connsiteX0" fmla="*/ 0 w 2459864"/>
                <a:gd name="connsiteY0" fmla="*/ 0 h 1579339"/>
                <a:gd name="connsiteX1" fmla="*/ 2253802 w 2459864"/>
                <a:gd name="connsiteY1" fmla="*/ 347730 h 1579339"/>
                <a:gd name="connsiteX2" fmla="*/ 2459864 w 2459864"/>
                <a:gd name="connsiteY2" fmla="*/ 1210615 h 1579339"/>
                <a:gd name="connsiteX3" fmla="*/ 661584 w 2459864"/>
                <a:gd name="connsiteY3" fmla="*/ 1579339 h 1579339"/>
                <a:gd name="connsiteX4" fmla="*/ 0 w 2459864"/>
                <a:gd name="connsiteY4" fmla="*/ 0 h 1579339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59203 w 2459864"/>
                <a:gd name="connsiteY3" fmla="*/ 1574576 h 1574576"/>
                <a:gd name="connsiteX4" fmla="*/ 0 w 2459864"/>
                <a:gd name="connsiteY4" fmla="*/ 0 h 1574576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56822 w 2459864"/>
                <a:gd name="connsiteY3" fmla="*/ 1574576 h 1574576"/>
                <a:gd name="connsiteX4" fmla="*/ 0 w 2459864"/>
                <a:gd name="connsiteY4" fmla="*/ 0 h 1574576"/>
                <a:gd name="connsiteX0" fmla="*/ 0 w 2459864"/>
                <a:gd name="connsiteY0" fmla="*/ 0 h 1579338"/>
                <a:gd name="connsiteX1" fmla="*/ 2253802 w 2459864"/>
                <a:gd name="connsiteY1" fmla="*/ 347730 h 1579338"/>
                <a:gd name="connsiteX2" fmla="*/ 2459864 w 2459864"/>
                <a:gd name="connsiteY2" fmla="*/ 1210615 h 1579338"/>
                <a:gd name="connsiteX3" fmla="*/ 656822 w 2459864"/>
                <a:gd name="connsiteY3" fmla="*/ 1579338 h 1579338"/>
                <a:gd name="connsiteX4" fmla="*/ 0 w 2459864"/>
                <a:gd name="connsiteY4" fmla="*/ 0 h 1579338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59203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4575"/>
                <a:gd name="connsiteX1" fmla="*/ 2253802 w 2459864"/>
                <a:gd name="connsiteY1" fmla="*/ 347730 h 1574575"/>
                <a:gd name="connsiteX2" fmla="*/ 2459864 w 2459864"/>
                <a:gd name="connsiteY2" fmla="*/ 1210615 h 1574575"/>
                <a:gd name="connsiteX3" fmla="*/ 656822 w 2459864"/>
                <a:gd name="connsiteY3" fmla="*/ 1574575 h 1574575"/>
                <a:gd name="connsiteX4" fmla="*/ 0 w 2459864"/>
                <a:gd name="connsiteY4" fmla="*/ 0 h 1574575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49679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2194"/>
                <a:gd name="connsiteX1" fmla="*/ 2253802 w 2459864"/>
                <a:gd name="connsiteY1" fmla="*/ 347730 h 1572194"/>
                <a:gd name="connsiteX2" fmla="*/ 2459864 w 2459864"/>
                <a:gd name="connsiteY2" fmla="*/ 1210615 h 1572194"/>
                <a:gd name="connsiteX3" fmla="*/ 644917 w 2459864"/>
                <a:gd name="connsiteY3" fmla="*/ 1572194 h 1572194"/>
                <a:gd name="connsiteX4" fmla="*/ 0 w 2459864"/>
                <a:gd name="connsiteY4" fmla="*/ 0 h 1572194"/>
                <a:gd name="connsiteX0" fmla="*/ 0 w 2459864"/>
                <a:gd name="connsiteY0" fmla="*/ 0 h 1574576"/>
                <a:gd name="connsiteX1" fmla="*/ 2253802 w 2459864"/>
                <a:gd name="connsiteY1" fmla="*/ 347730 h 1574576"/>
                <a:gd name="connsiteX2" fmla="*/ 2459864 w 2459864"/>
                <a:gd name="connsiteY2" fmla="*/ 1210615 h 1574576"/>
                <a:gd name="connsiteX3" fmla="*/ 647298 w 2459864"/>
                <a:gd name="connsiteY3" fmla="*/ 1574576 h 1574576"/>
                <a:gd name="connsiteX4" fmla="*/ 0 w 2459864"/>
                <a:gd name="connsiteY4" fmla="*/ 0 h 157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9864" h="1574576">
                  <a:moveTo>
                    <a:pt x="0" y="0"/>
                  </a:moveTo>
                  <a:lnTo>
                    <a:pt x="2253802" y="347730"/>
                  </a:lnTo>
                  <a:lnTo>
                    <a:pt x="2459864" y="1210615"/>
                  </a:lnTo>
                  <a:lnTo>
                    <a:pt x="647298" y="15745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9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直角三角形 3"/>
            <p:cNvSpPr/>
            <p:nvPr/>
          </p:nvSpPr>
          <p:spPr>
            <a:xfrm rot="10800000">
              <a:off x="3725408" y="3814081"/>
              <a:ext cx="1973978" cy="698950"/>
            </a:xfrm>
            <a:custGeom>
              <a:avLst/>
              <a:gdLst>
                <a:gd name="connsiteX0" fmla="*/ 0 w 2061029"/>
                <a:gd name="connsiteY0" fmla="*/ 682172 h 682172"/>
                <a:gd name="connsiteX1" fmla="*/ 0 w 2061029"/>
                <a:gd name="connsiteY1" fmla="*/ 0 h 682172"/>
                <a:gd name="connsiteX2" fmla="*/ 2061029 w 2061029"/>
                <a:gd name="connsiteY2" fmla="*/ 682172 h 682172"/>
                <a:gd name="connsiteX3" fmla="*/ 0 w 2061029"/>
                <a:gd name="connsiteY3" fmla="*/ 682172 h 682172"/>
                <a:gd name="connsiteX0" fmla="*/ 0 w 2340429"/>
                <a:gd name="connsiteY0" fmla="*/ 682172 h 809172"/>
                <a:gd name="connsiteX1" fmla="*/ 0 w 2340429"/>
                <a:gd name="connsiteY1" fmla="*/ 0 h 809172"/>
                <a:gd name="connsiteX2" fmla="*/ 2340429 w 2340429"/>
                <a:gd name="connsiteY2" fmla="*/ 809172 h 809172"/>
                <a:gd name="connsiteX3" fmla="*/ 0 w 2340429"/>
                <a:gd name="connsiteY3" fmla="*/ 682172 h 809172"/>
                <a:gd name="connsiteX0" fmla="*/ 558800 w 2340429"/>
                <a:gd name="connsiteY0" fmla="*/ 1183822 h 1183822"/>
                <a:gd name="connsiteX1" fmla="*/ 0 w 2340429"/>
                <a:gd name="connsiteY1" fmla="*/ 0 h 1183822"/>
                <a:gd name="connsiteX2" fmla="*/ 2340429 w 2340429"/>
                <a:gd name="connsiteY2" fmla="*/ 809172 h 1183822"/>
                <a:gd name="connsiteX3" fmla="*/ 558800 w 2340429"/>
                <a:gd name="connsiteY3" fmla="*/ 1183822 h 1183822"/>
                <a:gd name="connsiteX0" fmla="*/ 222250 w 2003879"/>
                <a:gd name="connsiteY0" fmla="*/ 618672 h 618672"/>
                <a:gd name="connsiteX1" fmla="*/ 0 w 2003879"/>
                <a:gd name="connsiteY1" fmla="*/ 0 h 618672"/>
                <a:gd name="connsiteX2" fmla="*/ 2003879 w 2003879"/>
                <a:gd name="connsiteY2" fmla="*/ 244022 h 618672"/>
                <a:gd name="connsiteX3" fmla="*/ 222250 w 2003879"/>
                <a:gd name="connsiteY3" fmla="*/ 618672 h 618672"/>
                <a:gd name="connsiteX0" fmla="*/ 196850 w 1978479"/>
                <a:gd name="connsiteY0" fmla="*/ 675822 h 675822"/>
                <a:gd name="connsiteX1" fmla="*/ 0 w 1978479"/>
                <a:gd name="connsiteY1" fmla="*/ 0 h 675822"/>
                <a:gd name="connsiteX2" fmla="*/ 1978479 w 1978479"/>
                <a:gd name="connsiteY2" fmla="*/ 301172 h 675822"/>
                <a:gd name="connsiteX3" fmla="*/ 196850 w 1978479"/>
                <a:gd name="connsiteY3" fmla="*/ 675822 h 675822"/>
                <a:gd name="connsiteX0" fmla="*/ 184150 w 1965779"/>
                <a:gd name="connsiteY0" fmla="*/ 685347 h 685347"/>
                <a:gd name="connsiteX1" fmla="*/ 0 w 1965779"/>
                <a:gd name="connsiteY1" fmla="*/ 0 h 685347"/>
                <a:gd name="connsiteX2" fmla="*/ 1965779 w 1965779"/>
                <a:gd name="connsiteY2" fmla="*/ 310697 h 685347"/>
                <a:gd name="connsiteX3" fmla="*/ 184150 w 1965779"/>
                <a:gd name="connsiteY3" fmla="*/ 685347 h 685347"/>
                <a:gd name="connsiteX0" fmla="*/ 184150 w 1984829"/>
                <a:gd name="connsiteY0" fmla="*/ 685347 h 685347"/>
                <a:gd name="connsiteX1" fmla="*/ 0 w 1984829"/>
                <a:gd name="connsiteY1" fmla="*/ 0 h 685347"/>
                <a:gd name="connsiteX2" fmla="*/ 1984829 w 1984829"/>
                <a:gd name="connsiteY2" fmla="*/ 310697 h 685347"/>
                <a:gd name="connsiteX3" fmla="*/ 184150 w 1984829"/>
                <a:gd name="connsiteY3" fmla="*/ 685347 h 685347"/>
                <a:gd name="connsiteX0" fmla="*/ 184150 w 1984829"/>
                <a:gd name="connsiteY0" fmla="*/ 685347 h 685347"/>
                <a:gd name="connsiteX1" fmla="*/ 0 w 1984829"/>
                <a:gd name="connsiteY1" fmla="*/ 0 h 685347"/>
                <a:gd name="connsiteX2" fmla="*/ 1984829 w 1984829"/>
                <a:gd name="connsiteY2" fmla="*/ 317047 h 685347"/>
                <a:gd name="connsiteX3" fmla="*/ 184150 w 1984829"/>
                <a:gd name="connsiteY3" fmla="*/ 685347 h 685347"/>
                <a:gd name="connsiteX0" fmla="*/ 184150 w 1988004"/>
                <a:gd name="connsiteY0" fmla="*/ 685347 h 685347"/>
                <a:gd name="connsiteX1" fmla="*/ 0 w 1988004"/>
                <a:gd name="connsiteY1" fmla="*/ 0 h 685347"/>
                <a:gd name="connsiteX2" fmla="*/ 1988004 w 1988004"/>
                <a:gd name="connsiteY2" fmla="*/ 320222 h 685347"/>
                <a:gd name="connsiteX3" fmla="*/ 184150 w 1988004"/>
                <a:gd name="connsiteY3" fmla="*/ 685347 h 685347"/>
                <a:gd name="connsiteX0" fmla="*/ 184150 w 1997529"/>
                <a:gd name="connsiteY0" fmla="*/ 685347 h 685347"/>
                <a:gd name="connsiteX1" fmla="*/ 0 w 1997529"/>
                <a:gd name="connsiteY1" fmla="*/ 0 h 685347"/>
                <a:gd name="connsiteX2" fmla="*/ 1997529 w 1997529"/>
                <a:gd name="connsiteY2" fmla="*/ 313872 h 685347"/>
                <a:gd name="connsiteX3" fmla="*/ 184150 w 1997529"/>
                <a:gd name="connsiteY3" fmla="*/ 685347 h 685347"/>
                <a:gd name="connsiteX0" fmla="*/ 184150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84150 w 1997529"/>
                <a:gd name="connsiteY3" fmla="*/ 694872 h 694872"/>
                <a:gd name="connsiteX0" fmla="*/ 191293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91293 w 1997529"/>
                <a:gd name="connsiteY3" fmla="*/ 694872 h 694872"/>
                <a:gd name="connsiteX0" fmla="*/ 186530 w 1997529"/>
                <a:gd name="connsiteY0" fmla="*/ 694872 h 694872"/>
                <a:gd name="connsiteX1" fmla="*/ 0 w 1997529"/>
                <a:gd name="connsiteY1" fmla="*/ 0 h 694872"/>
                <a:gd name="connsiteX2" fmla="*/ 1997529 w 1997529"/>
                <a:gd name="connsiteY2" fmla="*/ 313872 h 694872"/>
                <a:gd name="connsiteX3" fmla="*/ 186530 w 1997529"/>
                <a:gd name="connsiteY3" fmla="*/ 694872 h 694872"/>
                <a:gd name="connsiteX0" fmla="*/ 186530 w 1992767"/>
                <a:gd name="connsiteY0" fmla="*/ 694872 h 694872"/>
                <a:gd name="connsiteX1" fmla="*/ 0 w 1992767"/>
                <a:gd name="connsiteY1" fmla="*/ 0 h 694872"/>
                <a:gd name="connsiteX2" fmla="*/ 1992767 w 1992767"/>
                <a:gd name="connsiteY2" fmla="*/ 313872 h 694872"/>
                <a:gd name="connsiteX3" fmla="*/ 186530 w 1992767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3872 h 694872"/>
                <a:gd name="connsiteX3" fmla="*/ 186530 w 1989592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7047 h 694872"/>
                <a:gd name="connsiteX3" fmla="*/ 186530 w 1989592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17047 h 694872"/>
                <a:gd name="connsiteX3" fmla="*/ 186530 w 1989592"/>
                <a:gd name="connsiteY3" fmla="*/ 694872 h 694872"/>
                <a:gd name="connsiteX0" fmla="*/ 186530 w 1992767"/>
                <a:gd name="connsiteY0" fmla="*/ 694872 h 694872"/>
                <a:gd name="connsiteX1" fmla="*/ 0 w 1992767"/>
                <a:gd name="connsiteY1" fmla="*/ 0 h 694872"/>
                <a:gd name="connsiteX2" fmla="*/ 1992767 w 1992767"/>
                <a:gd name="connsiteY2" fmla="*/ 317047 h 694872"/>
                <a:gd name="connsiteX3" fmla="*/ 186530 w 1992767"/>
                <a:gd name="connsiteY3" fmla="*/ 694872 h 694872"/>
                <a:gd name="connsiteX0" fmla="*/ 186530 w 1999117"/>
                <a:gd name="connsiteY0" fmla="*/ 694872 h 694872"/>
                <a:gd name="connsiteX1" fmla="*/ 0 w 1999117"/>
                <a:gd name="connsiteY1" fmla="*/ 0 h 694872"/>
                <a:gd name="connsiteX2" fmla="*/ 1999117 w 1999117"/>
                <a:gd name="connsiteY2" fmla="*/ 317047 h 694872"/>
                <a:gd name="connsiteX3" fmla="*/ 186530 w 1999117"/>
                <a:gd name="connsiteY3" fmla="*/ 694872 h 694872"/>
                <a:gd name="connsiteX0" fmla="*/ 186530 w 1989592"/>
                <a:gd name="connsiteY0" fmla="*/ 694872 h 694872"/>
                <a:gd name="connsiteX1" fmla="*/ 0 w 1989592"/>
                <a:gd name="connsiteY1" fmla="*/ 0 h 694872"/>
                <a:gd name="connsiteX2" fmla="*/ 1989592 w 1989592"/>
                <a:gd name="connsiteY2" fmla="*/ 320222 h 694872"/>
                <a:gd name="connsiteX3" fmla="*/ 186530 w 1989592"/>
                <a:gd name="connsiteY3" fmla="*/ 694872 h 694872"/>
                <a:gd name="connsiteX0" fmla="*/ 186530 w 1995942"/>
                <a:gd name="connsiteY0" fmla="*/ 694872 h 694872"/>
                <a:gd name="connsiteX1" fmla="*/ 0 w 1995942"/>
                <a:gd name="connsiteY1" fmla="*/ 0 h 694872"/>
                <a:gd name="connsiteX2" fmla="*/ 1995942 w 1995942"/>
                <a:gd name="connsiteY2" fmla="*/ 323397 h 694872"/>
                <a:gd name="connsiteX3" fmla="*/ 186530 w 1995942"/>
                <a:gd name="connsiteY3" fmla="*/ 694872 h 694872"/>
                <a:gd name="connsiteX0" fmla="*/ 180180 w 1989592"/>
                <a:gd name="connsiteY0" fmla="*/ 704397 h 704397"/>
                <a:gd name="connsiteX1" fmla="*/ 0 w 1989592"/>
                <a:gd name="connsiteY1" fmla="*/ 0 h 704397"/>
                <a:gd name="connsiteX2" fmla="*/ 1989592 w 1989592"/>
                <a:gd name="connsiteY2" fmla="*/ 332922 h 704397"/>
                <a:gd name="connsiteX3" fmla="*/ 180180 w 1989592"/>
                <a:gd name="connsiteY3" fmla="*/ 704397 h 704397"/>
                <a:gd name="connsiteX0" fmla="*/ 173830 w 1983242"/>
                <a:gd name="connsiteY0" fmla="*/ 694872 h 694872"/>
                <a:gd name="connsiteX1" fmla="*/ 0 w 1983242"/>
                <a:gd name="connsiteY1" fmla="*/ 0 h 694872"/>
                <a:gd name="connsiteX2" fmla="*/ 1983242 w 1983242"/>
                <a:gd name="connsiteY2" fmla="*/ 323397 h 694872"/>
                <a:gd name="connsiteX3" fmla="*/ 173830 w 1983242"/>
                <a:gd name="connsiteY3" fmla="*/ 694872 h 694872"/>
                <a:gd name="connsiteX0" fmla="*/ 177005 w 1986417"/>
                <a:gd name="connsiteY0" fmla="*/ 694872 h 694872"/>
                <a:gd name="connsiteX1" fmla="*/ 0 w 1986417"/>
                <a:gd name="connsiteY1" fmla="*/ 0 h 694872"/>
                <a:gd name="connsiteX2" fmla="*/ 1986417 w 1986417"/>
                <a:gd name="connsiteY2" fmla="*/ 323397 h 694872"/>
                <a:gd name="connsiteX3" fmla="*/ 177005 w 1986417"/>
                <a:gd name="connsiteY3" fmla="*/ 694872 h 694872"/>
                <a:gd name="connsiteX0" fmla="*/ 164566 w 1973978"/>
                <a:gd name="connsiteY0" fmla="*/ 698950 h 698950"/>
                <a:gd name="connsiteX1" fmla="*/ 0 w 1973978"/>
                <a:gd name="connsiteY1" fmla="*/ 0 h 698950"/>
                <a:gd name="connsiteX2" fmla="*/ 1973978 w 1973978"/>
                <a:gd name="connsiteY2" fmla="*/ 327475 h 698950"/>
                <a:gd name="connsiteX3" fmla="*/ 164566 w 1973978"/>
                <a:gd name="connsiteY3" fmla="*/ 698950 h 69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73978" h="698950">
                  <a:moveTo>
                    <a:pt x="164566" y="698950"/>
                  </a:moveTo>
                  <a:lnTo>
                    <a:pt x="0" y="0"/>
                  </a:lnTo>
                  <a:lnTo>
                    <a:pt x="1973978" y="327475"/>
                  </a:lnTo>
                  <a:lnTo>
                    <a:pt x="164566" y="698950"/>
                  </a:lnTo>
                  <a:close/>
                </a:path>
              </a:pathLst>
            </a:custGeom>
            <a:solidFill>
              <a:srgbClr val="FFC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等腰三角形 13"/>
          <p:cNvSpPr/>
          <p:nvPr/>
        </p:nvSpPr>
        <p:spPr>
          <a:xfrm rot="1711284">
            <a:off x="5660020" y="1727906"/>
            <a:ext cx="1041452" cy="593712"/>
          </a:xfrm>
          <a:custGeom>
            <a:avLst/>
            <a:gdLst>
              <a:gd name="connsiteX0" fmla="*/ 0 w 1257300"/>
              <a:gd name="connsiteY0" fmla="*/ 431800 h 431800"/>
              <a:gd name="connsiteX1" fmla="*/ 628650 w 1257300"/>
              <a:gd name="connsiteY1" fmla="*/ 0 h 431800"/>
              <a:gd name="connsiteX2" fmla="*/ 1257300 w 1257300"/>
              <a:gd name="connsiteY2" fmla="*/ 431800 h 431800"/>
              <a:gd name="connsiteX3" fmla="*/ 0 w 1257300"/>
              <a:gd name="connsiteY3" fmla="*/ 431800 h 431800"/>
              <a:gd name="connsiteX0" fmla="*/ 0 w 1505370"/>
              <a:gd name="connsiteY0" fmla="*/ 593712 h 593712"/>
              <a:gd name="connsiteX1" fmla="*/ 876720 w 1505370"/>
              <a:gd name="connsiteY1" fmla="*/ 0 h 593712"/>
              <a:gd name="connsiteX2" fmla="*/ 1505370 w 1505370"/>
              <a:gd name="connsiteY2" fmla="*/ 431800 h 593712"/>
              <a:gd name="connsiteX3" fmla="*/ 0 w 1505370"/>
              <a:gd name="connsiteY3" fmla="*/ 593712 h 593712"/>
              <a:gd name="connsiteX0" fmla="*/ 0 w 1048275"/>
              <a:gd name="connsiteY0" fmla="*/ 593712 h 593712"/>
              <a:gd name="connsiteX1" fmla="*/ 876720 w 1048275"/>
              <a:gd name="connsiteY1" fmla="*/ 0 h 593712"/>
              <a:gd name="connsiteX2" fmla="*/ 1048275 w 1048275"/>
              <a:gd name="connsiteY2" fmla="*/ 89389 h 593712"/>
              <a:gd name="connsiteX3" fmla="*/ 0 w 1048275"/>
              <a:gd name="connsiteY3" fmla="*/ 593712 h 593712"/>
              <a:gd name="connsiteX0" fmla="*/ 0 w 1041452"/>
              <a:gd name="connsiteY0" fmla="*/ 593712 h 593712"/>
              <a:gd name="connsiteX1" fmla="*/ 876720 w 1041452"/>
              <a:gd name="connsiteY1" fmla="*/ 0 h 593712"/>
              <a:gd name="connsiteX2" fmla="*/ 1041452 w 1041452"/>
              <a:gd name="connsiteY2" fmla="*/ 76835 h 593712"/>
              <a:gd name="connsiteX3" fmla="*/ 0 w 1041452"/>
              <a:gd name="connsiteY3" fmla="*/ 593712 h 59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1452" h="593712">
                <a:moveTo>
                  <a:pt x="0" y="593712"/>
                </a:moveTo>
                <a:lnTo>
                  <a:pt x="876720" y="0"/>
                </a:lnTo>
                <a:lnTo>
                  <a:pt x="1041452" y="76835"/>
                </a:lnTo>
                <a:lnTo>
                  <a:pt x="0" y="593712"/>
                </a:lnTo>
                <a:close/>
              </a:path>
            </a:pathLst>
          </a:custGeom>
          <a:solidFill>
            <a:srgbClr val="FFE3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" name="前翅膀"/>
          <p:cNvGrpSpPr/>
          <p:nvPr/>
        </p:nvGrpSpPr>
        <p:grpSpPr>
          <a:xfrm>
            <a:off x="1973660" y="1499241"/>
            <a:ext cx="4680956" cy="2639549"/>
            <a:chOff x="2389243" y="1423041"/>
            <a:chExt cx="4680956" cy="2639549"/>
          </a:xfrm>
        </p:grpSpPr>
        <p:sp>
          <p:nvSpPr>
            <p:cNvPr id="8" name="直角三角形 7"/>
            <p:cNvSpPr/>
            <p:nvPr/>
          </p:nvSpPr>
          <p:spPr>
            <a:xfrm>
              <a:off x="2389243" y="2123614"/>
              <a:ext cx="2510973" cy="1938976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0973" h="1938976">
                  <a:moveTo>
                    <a:pt x="0" y="1938976"/>
                  </a:moveTo>
                  <a:lnTo>
                    <a:pt x="1840138" y="0"/>
                  </a:lnTo>
                  <a:lnTo>
                    <a:pt x="2510973" y="1764804"/>
                  </a:lnTo>
                  <a:lnTo>
                    <a:pt x="0" y="1938976"/>
                  </a:lnTo>
                  <a:close/>
                </a:path>
              </a:pathLst>
            </a:custGeom>
            <a:solidFill>
              <a:srgbClr val="FFE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直角三角形 7"/>
            <p:cNvSpPr/>
            <p:nvPr/>
          </p:nvSpPr>
          <p:spPr>
            <a:xfrm rot="10800000">
              <a:off x="4225564" y="2127361"/>
              <a:ext cx="2010911" cy="1764804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  <a:gd name="connsiteX0" fmla="*/ 0 w 1929948"/>
                <a:gd name="connsiteY0" fmla="*/ 1324614 h 1764804"/>
                <a:gd name="connsiteX1" fmla="*/ 1259113 w 1929948"/>
                <a:gd name="connsiteY1" fmla="*/ 0 h 1764804"/>
                <a:gd name="connsiteX2" fmla="*/ 1929948 w 1929948"/>
                <a:gd name="connsiteY2" fmla="*/ 1764804 h 1764804"/>
                <a:gd name="connsiteX3" fmla="*/ 0 w 1929948"/>
                <a:gd name="connsiteY3" fmla="*/ 1324614 h 1764804"/>
                <a:gd name="connsiteX0" fmla="*/ 0 w 2010911"/>
                <a:gd name="connsiteY0" fmla="*/ 1005527 h 1764804"/>
                <a:gd name="connsiteX1" fmla="*/ 1340076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  <a:gd name="connsiteX0" fmla="*/ 0 w 2010911"/>
                <a:gd name="connsiteY0" fmla="*/ 1005527 h 1764804"/>
                <a:gd name="connsiteX1" fmla="*/ 1349601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0911" h="1764804">
                  <a:moveTo>
                    <a:pt x="0" y="1005527"/>
                  </a:moveTo>
                  <a:lnTo>
                    <a:pt x="1349601" y="0"/>
                  </a:lnTo>
                  <a:lnTo>
                    <a:pt x="2010911" y="1764804"/>
                  </a:lnTo>
                  <a:lnTo>
                    <a:pt x="0" y="1005527"/>
                  </a:lnTo>
                  <a:close/>
                </a:path>
              </a:pathLst>
            </a:custGeom>
            <a:solidFill>
              <a:srgbClr val="FFDB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直角三角形 7"/>
            <p:cNvSpPr/>
            <p:nvPr/>
          </p:nvSpPr>
          <p:spPr>
            <a:xfrm rot="9126709">
              <a:off x="4436298" y="1423041"/>
              <a:ext cx="2633901" cy="1616128"/>
            </a:xfrm>
            <a:custGeom>
              <a:avLst/>
              <a:gdLst>
                <a:gd name="connsiteX0" fmla="*/ 0 w 5428343"/>
                <a:gd name="connsiteY0" fmla="*/ 2845210 h 2845210"/>
                <a:gd name="connsiteX1" fmla="*/ 0 w 5428343"/>
                <a:gd name="connsiteY1" fmla="*/ 0 h 2845210"/>
                <a:gd name="connsiteX2" fmla="*/ 5428343 w 5428343"/>
                <a:gd name="connsiteY2" fmla="*/ 2845210 h 2845210"/>
                <a:gd name="connsiteX3" fmla="*/ 0 w 5428343"/>
                <a:gd name="connsiteY3" fmla="*/ 2845210 h 2845210"/>
                <a:gd name="connsiteX0" fmla="*/ 0 w 5428343"/>
                <a:gd name="connsiteY0" fmla="*/ 2932296 h 2932296"/>
                <a:gd name="connsiteX1" fmla="*/ 3497943 w 5428343"/>
                <a:gd name="connsiteY1" fmla="*/ 0 h 2932296"/>
                <a:gd name="connsiteX2" fmla="*/ 5428343 w 5428343"/>
                <a:gd name="connsiteY2" fmla="*/ 2932296 h 2932296"/>
                <a:gd name="connsiteX3" fmla="*/ 0 w 5428343"/>
                <a:gd name="connsiteY3" fmla="*/ 2932296 h 2932296"/>
                <a:gd name="connsiteX0" fmla="*/ 0 w 5428343"/>
                <a:gd name="connsiteY0" fmla="*/ 2554925 h 2554925"/>
                <a:gd name="connsiteX1" fmla="*/ 1712686 w 5428343"/>
                <a:gd name="connsiteY1" fmla="*/ 0 h 2554925"/>
                <a:gd name="connsiteX2" fmla="*/ 5428343 w 5428343"/>
                <a:gd name="connsiteY2" fmla="*/ 2554925 h 2554925"/>
                <a:gd name="connsiteX3" fmla="*/ 0 w 5428343"/>
                <a:gd name="connsiteY3" fmla="*/ 2554925 h 2554925"/>
                <a:gd name="connsiteX0" fmla="*/ 0 w 7649029"/>
                <a:gd name="connsiteY0" fmla="*/ 2554925 h 2554925"/>
                <a:gd name="connsiteX1" fmla="*/ 1712686 w 7649029"/>
                <a:gd name="connsiteY1" fmla="*/ 0 h 2554925"/>
                <a:gd name="connsiteX2" fmla="*/ 7649029 w 7649029"/>
                <a:gd name="connsiteY2" fmla="*/ 2075953 h 2554925"/>
                <a:gd name="connsiteX3" fmla="*/ 0 w 7649029"/>
                <a:gd name="connsiteY3" fmla="*/ 2554925 h 2554925"/>
                <a:gd name="connsiteX0" fmla="*/ 0 w 7649029"/>
                <a:gd name="connsiteY0" fmla="*/ 2772640 h 2772640"/>
                <a:gd name="connsiteX1" fmla="*/ 1611086 w 7649029"/>
                <a:gd name="connsiteY1" fmla="*/ 0 h 2772640"/>
                <a:gd name="connsiteX2" fmla="*/ 7649029 w 7649029"/>
                <a:gd name="connsiteY2" fmla="*/ 2293668 h 2772640"/>
                <a:gd name="connsiteX3" fmla="*/ 0 w 7649029"/>
                <a:gd name="connsiteY3" fmla="*/ 2772640 h 2772640"/>
                <a:gd name="connsiteX0" fmla="*/ 0 w 7881258"/>
                <a:gd name="connsiteY0" fmla="*/ 2816183 h 2816183"/>
                <a:gd name="connsiteX1" fmla="*/ 1843315 w 7881258"/>
                <a:gd name="connsiteY1" fmla="*/ 0 h 2816183"/>
                <a:gd name="connsiteX2" fmla="*/ 7881258 w 7881258"/>
                <a:gd name="connsiteY2" fmla="*/ 2293668 h 2816183"/>
                <a:gd name="connsiteX3" fmla="*/ 0 w 7881258"/>
                <a:gd name="connsiteY3" fmla="*/ 2816183 h 2816183"/>
                <a:gd name="connsiteX0" fmla="*/ 0 w 7881258"/>
                <a:gd name="connsiteY0" fmla="*/ 3120983 h 3120983"/>
                <a:gd name="connsiteX1" fmla="*/ 1727200 w 7881258"/>
                <a:gd name="connsiteY1" fmla="*/ 0 h 3120983"/>
                <a:gd name="connsiteX2" fmla="*/ 7881258 w 7881258"/>
                <a:gd name="connsiteY2" fmla="*/ 2598468 h 3120983"/>
                <a:gd name="connsiteX3" fmla="*/ 0 w 7881258"/>
                <a:gd name="connsiteY3" fmla="*/ 3120983 h 3120983"/>
                <a:gd name="connsiteX0" fmla="*/ 0 w 7881258"/>
                <a:gd name="connsiteY0" fmla="*/ 3114633 h 3114633"/>
                <a:gd name="connsiteX1" fmla="*/ 1724025 w 7881258"/>
                <a:gd name="connsiteY1" fmla="*/ 0 h 3114633"/>
                <a:gd name="connsiteX2" fmla="*/ 7881258 w 7881258"/>
                <a:gd name="connsiteY2" fmla="*/ 2592118 h 3114633"/>
                <a:gd name="connsiteX3" fmla="*/ 0 w 7881258"/>
                <a:gd name="connsiteY3" fmla="*/ 3114633 h 3114633"/>
                <a:gd name="connsiteX0" fmla="*/ 0 w 7881258"/>
                <a:gd name="connsiteY0" fmla="*/ 1866404 h 1866404"/>
                <a:gd name="connsiteX1" fmla="*/ 1114425 w 7881258"/>
                <a:gd name="connsiteY1" fmla="*/ 0 h 1866404"/>
                <a:gd name="connsiteX2" fmla="*/ 7881258 w 7881258"/>
                <a:gd name="connsiteY2" fmla="*/ 1343889 h 1866404"/>
                <a:gd name="connsiteX3" fmla="*/ 0 w 7881258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48689 h 1866404"/>
                <a:gd name="connsiteX3" fmla="*/ 0 w 2510973"/>
                <a:gd name="connsiteY3" fmla="*/ 1866404 h 1866404"/>
                <a:gd name="connsiteX0" fmla="*/ 0 w 2510973"/>
                <a:gd name="connsiteY0" fmla="*/ 1866404 h 1866404"/>
                <a:gd name="connsiteX1" fmla="*/ 1114425 w 2510973"/>
                <a:gd name="connsiteY1" fmla="*/ 0 h 1866404"/>
                <a:gd name="connsiteX2" fmla="*/ 2510973 w 2510973"/>
                <a:gd name="connsiteY2" fmla="*/ 1692232 h 1866404"/>
                <a:gd name="connsiteX3" fmla="*/ 0 w 2510973"/>
                <a:gd name="connsiteY3" fmla="*/ 1866404 h 1866404"/>
                <a:gd name="connsiteX0" fmla="*/ 0 w 2510973"/>
                <a:gd name="connsiteY0" fmla="*/ 1880919 h 1880919"/>
                <a:gd name="connsiteX1" fmla="*/ 1767567 w 2510973"/>
                <a:gd name="connsiteY1" fmla="*/ 0 h 1880919"/>
                <a:gd name="connsiteX2" fmla="*/ 2510973 w 2510973"/>
                <a:gd name="connsiteY2" fmla="*/ 1706747 h 1880919"/>
                <a:gd name="connsiteX3" fmla="*/ 0 w 2510973"/>
                <a:gd name="connsiteY3" fmla="*/ 1880919 h 1880919"/>
                <a:gd name="connsiteX0" fmla="*/ 0 w 2510973"/>
                <a:gd name="connsiteY0" fmla="*/ 1895433 h 1895433"/>
                <a:gd name="connsiteX1" fmla="*/ 1724024 w 2510973"/>
                <a:gd name="connsiteY1" fmla="*/ 0 h 1895433"/>
                <a:gd name="connsiteX2" fmla="*/ 2510973 w 2510973"/>
                <a:gd name="connsiteY2" fmla="*/ 1721261 h 1895433"/>
                <a:gd name="connsiteX3" fmla="*/ 0 w 2510973"/>
                <a:gd name="connsiteY3" fmla="*/ 1895433 h 1895433"/>
                <a:gd name="connsiteX0" fmla="*/ 0 w 2510973"/>
                <a:gd name="connsiteY0" fmla="*/ 1938976 h 1938976"/>
                <a:gd name="connsiteX1" fmla="*/ 1840138 w 2510973"/>
                <a:gd name="connsiteY1" fmla="*/ 0 h 1938976"/>
                <a:gd name="connsiteX2" fmla="*/ 2510973 w 2510973"/>
                <a:gd name="connsiteY2" fmla="*/ 1764804 h 1938976"/>
                <a:gd name="connsiteX3" fmla="*/ 0 w 2510973"/>
                <a:gd name="connsiteY3" fmla="*/ 1938976 h 1938976"/>
                <a:gd name="connsiteX0" fmla="*/ 0 w 1929948"/>
                <a:gd name="connsiteY0" fmla="*/ 1324614 h 1764804"/>
                <a:gd name="connsiteX1" fmla="*/ 1259113 w 1929948"/>
                <a:gd name="connsiteY1" fmla="*/ 0 h 1764804"/>
                <a:gd name="connsiteX2" fmla="*/ 1929948 w 1929948"/>
                <a:gd name="connsiteY2" fmla="*/ 1764804 h 1764804"/>
                <a:gd name="connsiteX3" fmla="*/ 0 w 1929948"/>
                <a:gd name="connsiteY3" fmla="*/ 1324614 h 1764804"/>
                <a:gd name="connsiteX0" fmla="*/ 0 w 2010911"/>
                <a:gd name="connsiteY0" fmla="*/ 1005527 h 1764804"/>
                <a:gd name="connsiteX1" fmla="*/ 1340076 w 2010911"/>
                <a:gd name="connsiteY1" fmla="*/ 0 h 1764804"/>
                <a:gd name="connsiteX2" fmla="*/ 2010911 w 2010911"/>
                <a:gd name="connsiteY2" fmla="*/ 1764804 h 1764804"/>
                <a:gd name="connsiteX3" fmla="*/ 0 w 2010911"/>
                <a:gd name="connsiteY3" fmla="*/ 1005527 h 1764804"/>
                <a:gd name="connsiteX0" fmla="*/ 0 w 2010911"/>
                <a:gd name="connsiteY0" fmla="*/ 856524 h 1615801"/>
                <a:gd name="connsiteX1" fmla="*/ 596668 w 2010911"/>
                <a:gd name="connsiteY1" fmla="*/ 0 h 1615801"/>
                <a:gd name="connsiteX2" fmla="*/ 2010911 w 2010911"/>
                <a:gd name="connsiteY2" fmla="*/ 1615801 h 1615801"/>
                <a:gd name="connsiteX3" fmla="*/ 0 w 2010911"/>
                <a:gd name="connsiteY3" fmla="*/ 856524 h 1615801"/>
                <a:gd name="connsiteX0" fmla="*/ 0 w 2010911"/>
                <a:gd name="connsiteY0" fmla="*/ 856524 h 1615801"/>
                <a:gd name="connsiteX1" fmla="*/ 596668 w 2010911"/>
                <a:gd name="connsiteY1" fmla="*/ 0 h 1615801"/>
                <a:gd name="connsiteX2" fmla="*/ 2010911 w 2010911"/>
                <a:gd name="connsiteY2" fmla="*/ 1615801 h 1615801"/>
                <a:gd name="connsiteX3" fmla="*/ 0 w 2010911"/>
                <a:gd name="connsiteY3" fmla="*/ 856524 h 1615801"/>
                <a:gd name="connsiteX0" fmla="*/ 0 w 2006947"/>
                <a:gd name="connsiteY0" fmla="*/ 856524 h 1602927"/>
                <a:gd name="connsiteX1" fmla="*/ 596668 w 2006947"/>
                <a:gd name="connsiteY1" fmla="*/ 0 h 1602927"/>
                <a:gd name="connsiteX2" fmla="*/ 2006947 w 2006947"/>
                <a:gd name="connsiteY2" fmla="*/ 1602927 h 1602927"/>
                <a:gd name="connsiteX3" fmla="*/ 0 w 2006947"/>
                <a:gd name="connsiteY3" fmla="*/ 856524 h 1602927"/>
                <a:gd name="connsiteX0" fmla="*/ 0 w 2014045"/>
                <a:gd name="connsiteY0" fmla="*/ 856524 h 1603091"/>
                <a:gd name="connsiteX1" fmla="*/ 596668 w 2014045"/>
                <a:gd name="connsiteY1" fmla="*/ 0 h 1603091"/>
                <a:gd name="connsiteX2" fmla="*/ 2014045 w 2014045"/>
                <a:gd name="connsiteY2" fmla="*/ 1603091 h 1603091"/>
                <a:gd name="connsiteX3" fmla="*/ 0 w 2014045"/>
                <a:gd name="connsiteY3" fmla="*/ 856524 h 1603091"/>
                <a:gd name="connsiteX0" fmla="*/ 0 w 2015366"/>
                <a:gd name="connsiteY0" fmla="*/ 856524 h 1607382"/>
                <a:gd name="connsiteX1" fmla="*/ 596668 w 2015366"/>
                <a:gd name="connsiteY1" fmla="*/ 0 h 1607382"/>
                <a:gd name="connsiteX2" fmla="*/ 2015366 w 2015366"/>
                <a:gd name="connsiteY2" fmla="*/ 1607382 h 1607382"/>
                <a:gd name="connsiteX3" fmla="*/ 0 w 2015366"/>
                <a:gd name="connsiteY3" fmla="*/ 856524 h 1607382"/>
                <a:gd name="connsiteX0" fmla="*/ 0 w 2015366"/>
                <a:gd name="connsiteY0" fmla="*/ 858009 h 1608867"/>
                <a:gd name="connsiteX1" fmla="*/ 593861 w 2015366"/>
                <a:gd name="connsiteY1" fmla="*/ 0 h 1608867"/>
                <a:gd name="connsiteX2" fmla="*/ 2015366 w 2015366"/>
                <a:gd name="connsiteY2" fmla="*/ 1608867 h 1608867"/>
                <a:gd name="connsiteX3" fmla="*/ 0 w 2015366"/>
                <a:gd name="connsiteY3" fmla="*/ 858009 h 1608867"/>
                <a:gd name="connsiteX0" fmla="*/ 0 w 2372755"/>
                <a:gd name="connsiteY0" fmla="*/ 650915 h 1608867"/>
                <a:gd name="connsiteX1" fmla="*/ 951250 w 2372755"/>
                <a:gd name="connsiteY1" fmla="*/ 0 h 1608867"/>
                <a:gd name="connsiteX2" fmla="*/ 2372755 w 2372755"/>
                <a:gd name="connsiteY2" fmla="*/ 1608867 h 1608867"/>
                <a:gd name="connsiteX3" fmla="*/ 0 w 2372755"/>
                <a:gd name="connsiteY3" fmla="*/ 650915 h 1608867"/>
                <a:gd name="connsiteX0" fmla="*/ 0 w 2425910"/>
                <a:gd name="connsiteY0" fmla="*/ 615600 h 1608867"/>
                <a:gd name="connsiteX1" fmla="*/ 1004405 w 2425910"/>
                <a:gd name="connsiteY1" fmla="*/ 0 h 1608867"/>
                <a:gd name="connsiteX2" fmla="*/ 2425910 w 2425910"/>
                <a:gd name="connsiteY2" fmla="*/ 1608867 h 1608867"/>
                <a:gd name="connsiteX3" fmla="*/ 0 w 2425910"/>
                <a:gd name="connsiteY3" fmla="*/ 615600 h 1608867"/>
                <a:gd name="connsiteX0" fmla="*/ 0 w 2633901"/>
                <a:gd name="connsiteY0" fmla="*/ 519898 h 1608867"/>
                <a:gd name="connsiteX1" fmla="*/ 1212396 w 2633901"/>
                <a:gd name="connsiteY1" fmla="*/ 0 h 1608867"/>
                <a:gd name="connsiteX2" fmla="*/ 2633901 w 2633901"/>
                <a:gd name="connsiteY2" fmla="*/ 1608867 h 1608867"/>
                <a:gd name="connsiteX3" fmla="*/ 0 w 2633901"/>
                <a:gd name="connsiteY3" fmla="*/ 519898 h 1608867"/>
                <a:gd name="connsiteX0" fmla="*/ 0 w 2633901"/>
                <a:gd name="connsiteY0" fmla="*/ 527159 h 1616128"/>
                <a:gd name="connsiteX1" fmla="*/ 1205463 w 2633901"/>
                <a:gd name="connsiteY1" fmla="*/ 0 h 1616128"/>
                <a:gd name="connsiteX2" fmla="*/ 2633901 w 2633901"/>
                <a:gd name="connsiteY2" fmla="*/ 1616128 h 1616128"/>
                <a:gd name="connsiteX3" fmla="*/ 0 w 2633901"/>
                <a:gd name="connsiteY3" fmla="*/ 527159 h 1616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3901" h="1616128">
                  <a:moveTo>
                    <a:pt x="0" y="527159"/>
                  </a:moveTo>
                  <a:lnTo>
                    <a:pt x="1205463" y="0"/>
                  </a:lnTo>
                  <a:lnTo>
                    <a:pt x="2633901" y="1616128"/>
                  </a:lnTo>
                  <a:lnTo>
                    <a:pt x="0" y="527159"/>
                  </a:lnTo>
                  <a:close/>
                </a:path>
              </a:pathLst>
            </a:custGeom>
            <a:solidFill>
              <a:srgbClr val="FFD3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5677734" y="2983290"/>
            <a:ext cx="47325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8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10953750" y="5581650"/>
            <a:ext cx="1276350" cy="1276350"/>
          </a:xfrm>
          <a:prstGeom prst="rect">
            <a:avLst/>
          </a:prstGeom>
          <a:solidFill>
            <a:srgbClr val="FFFF99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0" y="0"/>
            <a:ext cx="1152524" cy="1152524"/>
          </a:xfrm>
          <a:prstGeom prst="rect">
            <a:avLst/>
          </a:prstGeom>
          <a:solidFill>
            <a:srgbClr val="FFFF9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10170637" y="6059822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1322351" y="134836"/>
            <a:ext cx="609600" cy="609600"/>
          </a:xfrm>
          <a:prstGeom prst="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11696490" y="5094438"/>
            <a:ext cx="373655" cy="373655"/>
          </a:xfrm>
          <a:prstGeom prst="rect">
            <a:avLst/>
          </a:prstGeom>
          <a:solidFill>
            <a:srgbClr val="FF9F9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108505" y="1275344"/>
            <a:ext cx="373655" cy="373655"/>
          </a:xfrm>
          <a:prstGeom prst="rect">
            <a:avLst/>
          </a:prstGeom>
          <a:solidFill>
            <a:srgbClr val="FF9F9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490654" y="1737420"/>
            <a:ext cx="237232" cy="237232"/>
          </a:xfrm>
          <a:prstGeom prst="rect">
            <a:avLst/>
          </a:prstGeom>
          <a:solidFill>
            <a:srgbClr val="9DDFB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矩形 107"/>
          <p:cNvSpPr/>
          <p:nvPr/>
        </p:nvSpPr>
        <p:spPr>
          <a:xfrm>
            <a:off x="2101778" y="134836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矩形 108"/>
          <p:cNvSpPr/>
          <p:nvPr/>
        </p:nvSpPr>
        <p:spPr>
          <a:xfrm>
            <a:off x="1318077" y="915292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9759892" y="6432190"/>
            <a:ext cx="237232" cy="237232"/>
          </a:xfrm>
          <a:prstGeom prst="rect">
            <a:avLst/>
          </a:prstGeom>
          <a:solidFill>
            <a:srgbClr val="9DDFBE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矩形 111"/>
          <p:cNvSpPr/>
          <p:nvPr/>
        </p:nvSpPr>
        <p:spPr>
          <a:xfrm>
            <a:off x="11386453" y="4776753"/>
            <a:ext cx="237232" cy="237232"/>
          </a:xfrm>
          <a:prstGeom prst="rect">
            <a:avLst/>
          </a:prstGeom>
          <a:solidFill>
            <a:srgbClr val="FFFFCC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645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3466</TotalTime>
  <Words>648</Words>
  <Application>Microsoft Office PowerPoint</Application>
  <PresentationFormat>宽屏</PresentationFormat>
  <Paragraphs>141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Tahoma</vt:lpstr>
      <vt:lpstr>Arial</vt:lpstr>
      <vt:lpstr>Arial Black</vt:lpstr>
      <vt:lpstr>微软雅黑</vt:lpstr>
      <vt:lpstr>Century Gothic</vt:lpstr>
      <vt:lpstr>Calibri</vt:lpstr>
      <vt:lpstr>Calibri Light</vt:lpstr>
      <vt:lpstr>맑은 고딕</vt:lpstr>
      <vt:lpstr>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www.pptbz.com</dc:creator>
  <cp:lastModifiedBy>李 培麟</cp:lastModifiedBy>
  <cp:revision>189</cp:revision>
  <dcterms:created xsi:type="dcterms:W3CDTF">2015-02-23T01:35:57Z</dcterms:created>
  <dcterms:modified xsi:type="dcterms:W3CDTF">2018-10-10T18:14:18Z</dcterms:modified>
</cp:coreProperties>
</file>

<file path=docProps/thumbnail.jpeg>
</file>